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Override1.xml" ContentType="application/vnd.openxmlformats-officedocument.themeOverrid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0" r:id="rId2"/>
    <p:sldId id="258" r:id="rId3"/>
    <p:sldId id="302" r:id="rId4"/>
    <p:sldId id="274" r:id="rId5"/>
    <p:sldId id="261" r:id="rId6"/>
    <p:sldId id="281" r:id="rId7"/>
    <p:sldId id="263" r:id="rId8"/>
    <p:sldId id="309" r:id="rId9"/>
    <p:sldId id="295" r:id="rId10"/>
    <p:sldId id="265" r:id="rId11"/>
    <p:sldId id="293" r:id="rId12"/>
    <p:sldId id="291" r:id="rId13"/>
    <p:sldId id="303" r:id="rId14"/>
    <p:sldId id="304" r:id="rId15"/>
    <p:sldId id="305" r:id="rId16"/>
    <p:sldId id="308" r:id="rId17"/>
    <p:sldId id="29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8ECC10-06EE-42BF-9BF9-2B82961D6B6D}" v="28" dt="2022-02-28T14:38:49.147"/>
    <p1510:client id="{B6018EE3-A381-E3FA-F4B2-2B3A53517A92}" v="1799" dt="2022-02-28T21:53:26.899"/>
    <p1510:client id="{D8F05125-721E-DF76-2FA4-9D9F5039E17F}" v="2265" dt="2022-02-28T15:33:04.9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7" d="100"/>
          <a:sy n="87" d="100"/>
        </p:scale>
        <p:origin x="72" y="-4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Ney" userId="S::lney@jfcsphilly.org::7a6fb035-554a-4774-b6cf-667d85d4169a" providerId="AD" clId="Web-{B6018EE3-A381-E3FA-F4B2-2B3A53517A92}"/>
    <pc:docChg chg="addSld delSld modSld sldOrd">
      <pc:chgData name="Lisa Ney" userId="S::lney@jfcsphilly.org::7a6fb035-554a-4774-b6cf-667d85d4169a" providerId="AD" clId="Web-{B6018EE3-A381-E3FA-F4B2-2B3A53517A92}" dt="2022-02-28T21:53:26.899" v="1777" actId="20577"/>
      <pc:docMkLst>
        <pc:docMk/>
      </pc:docMkLst>
      <pc:sldChg chg="modSp">
        <pc:chgData name="Lisa Ney" userId="S::lney@jfcsphilly.org::7a6fb035-554a-4774-b6cf-667d85d4169a" providerId="AD" clId="Web-{B6018EE3-A381-E3FA-F4B2-2B3A53517A92}" dt="2022-02-28T21:18:15.166" v="1438" actId="20577"/>
        <pc:sldMkLst>
          <pc:docMk/>
          <pc:sldMk cId="2912228041" sldId="258"/>
        </pc:sldMkLst>
        <pc:spChg chg="mod">
          <ac:chgData name="Lisa Ney" userId="S::lney@jfcsphilly.org::7a6fb035-554a-4774-b6cf-667d85d4169a" providerId="AD" clId="Web-{B6018EE3-A381-E3FA-F4B2-2B3A53517A92}" dt="2022-02-28T21:18:15.166" v="1438" actId="20577"/>
          <ac:spMkLst>
            <pc:docMk/>
            <pc:sldMk cId="2912228041" sldId="258"/>
            <ac:spMk id="3" creationId="{3826B88F-979B-4AA2-AA79-37AD4981DF12}"/>
          </ac:spMkLst>
        </pc:spChg>
      </pc:sldChg>
      <pc:sldChg chg="addSp delSp modSp">
        <pc:chgData name="Lisa Ney" userId="S::lney@jfcsphilly.org::7a6fb035-554a-4774-b6cf-667d85d4169a" providerId="AD" clId="Web-{B6018EE3-A381-E3FA-F4B2-2B3A53517A92}" dt="2022-02-28T21:21:41.844" v="1450" actId="20577"/>
        <pc:sldMkLst>
          <pc:docMk/>
          <pc:sldMk cId="3789270167" sldId="261"/>
        </pc:sldMkLst>
        <pc:spChg chg="add del mod">
          <ac:chgData name="Lisa Ney" userId="S::lney@jfcsphilly.org::7a6fb035-554a-4774-b6cf-667d85d4169a" providerId="AD" clId="Web-{B6018EE3-A381-E3FA-F4B2-2B3A53517A92}" dt="2022-02-28T17:00:45.697" v="916"/>
          <ac:spMkLst>
            <pc:docMk/>
            <pc:sldMk cId="3789270167" sldId="261"/>
            <ac:spMk id="2" creationId="{F31DFA2B-369C-4837-AC07-F43D4E48E4F3}"/>
          </ac:spMkLst>
        </pc:spChg>
        <pc:spChg chg="mod">
          <ac:chgData name="Lisa Ney" userId="S::lney@jfcsphilly.org::7a6fb035-554a-4774-b6cf-667d85d4169a" providerId="AD" clId="Web-{B6018EE3-A381-E3FA-F4B2-2B3A53517A92}" dt="2022-02-28T21:21:41.844" v="1450" actId="20577"/>
          <ac:spMkLst>
            <pc:docMk/>
            <pc:sldMk cId="3789270167" sldId="261"/>
            <ac:spMk id="12" creationId="{463ECFC5-2386-4391-B667-93903BE79704}"/>
          </ac:spMkLst>
        </pc:spChg>
      </pc:sldChg>
      <pc:sldChg chg="modSp ord">
        <pc:chgData name="Lisa Ney" userId="S::lney@jfcsphilly.org::7a6fb035-554a-4774-b6cf-667d85d4169a" providerId="AD" clId="Web-{B6018EE3-A381-E3FA-F4B2-2B3A53517A92}" dt="2022-02-28T17:12:58.613" v="1158" actId="20577"/>
        <pc:sldMkLst>
          <pc:docMk/>
          <pc:sldMk cId="2361368018" sldId="263"/>
        </pc:sldMkLst>
        <pc:spChg chg="mod">
          <ac:chgData name="Lisa Ney" userId="S::lney@jfcsphilly.org::7a6fb035-554a-4774-b6cf-667d85d4169a" providerId="AD" clId="Web-{B6018EE3-A381-E3FA-F4B2-2B3A53517A92}" dt="2022-02-28T17:12:58.613" v="1158" actId="20577"/>
          <ac:spMkLst>
            <pc:docMk/>
            <pc:sldMk cId="2361368018" sldId="263"/>
            <ac:spMk id="4" creationId="{0F32E094-EFEA-4C81-90EE-977520216438}"/>
          </ac:spMkLst>
        </pc:spChg>
      </pc:sldChg>
      <pc:sldChg chg="modSp">
        <pc:chgData name="Lisa Ney" userId="S::lney@jfcsphilly.org::7a6fb035-554a-4774-b6cf-667d85d4169a" providerId="AD" clId="Web-{B6018EE3-A381-E3FA-F4B2-2B3A53517A92}" dt="2022-02-28T21:36:28.649" v="1459" actId="20577"/>
        <pc:sldMkLst>
          <pc:docMk/>
          <pc:sldMk cId="21721575" sldId="265"/>
        </pc:sldMkLst>
        <pc:spChg chg="mod">
          <ac:chgData name="Lisa Ney" userId="S::lney@jfcsphilly.org::7a6fb035-554a-4774-b6cf-667d85d4169a" providerId="AD" clId="Web-{B6018EE3-A381-E3FA-F4B2-2B3A53517A92}" dt="2022-02-28T21:36:28.649" v="1459" actId="20577"/>
          <ac:spMkLst>
            <pc:docMk/>
            <pc:sldMk cId="21721575" sldId="265"/>
            <ac:spMk id="4" creationId="{AD4A8E76-3274-425F-AC6C-4E5D89A82319}"/>
          </ac:spMkLst>
        </pc:spChg>
      </pc:sldChg>
      <pc:sldChg chg="modSp">
        <pc:chgData name="Lisa Ney" userId="S::lney@jfcsphilly.org::7a6fb035-554a-4774-b6cf-667d85d4169a" providerId="AD" clId="Web-{B6018EE3-A381-E3FA-F4B2-2B3A53517A92}" dt="2022-02-28T15:45:55.846" v="476" actId="20577"/>
        <pc:sldMkLst>
          <pc:docMk/>
          <pc:sldMk cId="63385808" sldId="274"/>
        </pc:sldMkLst>
        <pc:spChg chg="mod">
          <ac:chgData name="Lisa Ney" userId="S::lney@jfcsphilly.org::7a6fb035-554a-4774-b6cf-667d85d4169a" providerId="AD" clId="Web-{B6018EE3-A381-E3FA-F4B2-2B3A53517A92}" dt="2022-02-28T15:45:55.846" v="476" actId="20577"/>
          <ac:spMkLst>
            <pc:docMk/>
            <pc:sldMk cId="63385808" sldId="274"/>
            <ac:spMk id="2" creationId="{BC004BDF-1BDC-40A4-A4F0-9D1684829159}"/>
          </ac:spMkLst>
        </pc:spChg>
      </pc:sldChg>
      <pc:sldChg chg="modSp">
        <pc:chgData name="Lisa Ney" userId="S::lney@jfcsphilly.org::7a6fb035-554a-4774-b6cf-667d85d4169a" providerId="AD" clId="Web-{B6018EE3-A381-E3FA-F4B2-2B3A53517A92}" dt="2022-02-28T17:28:59.272" v="1431" actId="20577"/>
        <pc:sldMkLst>
          <pc:docMk/>
          <pc:sldMk cId="2588625613" sldId="291"/>
        </pc:sldMkLst>
        <pc:spChg chg="mod">
          <ac:chgData name="Lisa Ney" userId="S::lney@jfcsphilly.org::7a6fb035-554a-4774-b6cf-667d85d4169a" providerId="AD" clId="Web-{B6018EE3-A381-E3FA-F4B2-2B3A53517A92}" dt="2022-02-28T17:28:59.272" v="1431" actId="20577"/>
          <ac:spMkLst>
            <pc:docMk/>
            <pc:sldMk cId="2588625613" sldId="291"/>
            <ac:spMk id="3" creationId="{186F7D17-599E-4E1B-946F-1AA7BA4EAD0E}"/>
          </ac:spMkLst>
        </pc:spChg>
      </pc:sldChg>
      <pc:sldChg chg="del">
        <pc:chgData name="Lisa Ney" userId="S::lney@jfcsphilly.org::7a6fb035-554a-4774-b6cf-667d85d4169a" providerId="AD" clId="Web-{B6018EE3-A381-E3FA-F4B2-2B3A53517A92}" dt="2022-02-28T17:26:12.594" v="1365"/>
        <pc:sldMkLst>
          <pc:docMk/>
          <pc:sldMk cId="3056362798" sldId="292"/>
        </pc:sldMkLst>
      </pc:sldChg>
      <pc:sldChg chg="del">
        <pc:chgData name="Lisa Ney" userId="S::lney@jfcsphilly.org::7a6fb035-554a-4774-b6cf-667d85d4169a" providerId="AD" clId="Web-{B6018EE3-A381-E3FA-F4B2-2B3A53517A92}" dt="2022-02-28T16:01:59.233" v="835"/>
        <pc:sldMkLst>
          <pc:docMk/>
          <pc:sldMk cId="116539809" sldId="294"/>
        </pc:sldMkLst>
      </pc:sldChg>
      <pc:sldChg chg="modSp ord">
        <pc:chgData name="Lisa Ney" userId="S::lney@jfcsphilly.org::7a6fb035-554a-4774-b6cf-667d85d4169a" providerId="AD" clId="Web-{B6018EE3-A381-E3FA-F4B2-2B3A53517A92}" dt="2022-02-28T17:14:46.320" v="1162" actId="20577"/>
        <pc:sldMkLst>
          <pc:docMk/>
          <pc:sldMk cId="1778086267" sldId="295"/>
        </pc:sldMkLst>
        <pc:spChg chg="mod">
          <ac:chgData name="Lisa Ney" userId="S::lney@jfcsphilly.org::7a6fb035-554a-4774-b6cf-667d85d4169a" providerId="AD" clId="Web-{B6018EE3-A381-E3FA-F4B2-2B3A53517A92}" dt="2022-02-28T17:14:46.320" v="1162" actId="20577"/>
          <ac:spMkLst>
            <pc:docMk/>
            <pc:sldMk cId="1778086267" sldId="295"/>
            <ac:spMk id="2" creationId="{7A6DA94F-7439-4520-AC99-3A3DCA08720B}"/>
          </ac:spMkLst>
        </pc:spChg>
        <pc:spChg chg="mod">
          <ac:chgData name="Lisa Ney" userId="S::lney@jfcsphilly.org::7a6fb035-554a-4774-b6cf-667d85d4169a" providerId="AD" clId="Web-{B6018EE3-A381-E3FA-F4B2-2B3A53517A92}" dt="2022-02-28T17:12:19.065" v="1144" actId="20577"/>
          <ac:spMkLst>
            <pc:docMk/>
            <pc:sldMk cId="1778086267" sldId="295"/>
            <ac:spMk id="3" creationId="{A7ECC872-5094-4EEE-8A48-B645C4DF0118}"/>
          </ac:spMkLst>
        </pc:spChg>
      </pc:sldChg>
      <pc:sldChg chg="modSp del">
        <pc:chgData name="Lisa Ney" userId="S::lney@jfcsphilly.org::7a6fb035-554a-4774-b6cf-667d85d4169a" providerId="AD" clId="Web-{B6018EE3-A381-E3FA-F4B2-2B3A53517A92}" dt="2022-02-28T16:53:12.477" v="860"/>
        <pc:sldMkLst>
          <pc:docMk/>
          <pc:sldMk cId="3399299070" sldId="298"/>
        </pc:sldMkLst>
        <pc:spChg chg="mod">
          <ac:chgData name="Lisa Ney" userId="S::lney@jfcsphilly.org::7a6fb035-554a-4774-b6cf-667d85d4169a" providerId="AD" clId="Web-{B6018EE3-A381-E3FA-F4B2-2B3A53517A92}" dt="2022-02-28T15:34:51.545" v="57" actId="20577"/>
          <ac:spMkLst>
            <pc:docMk/>
            <pc:sldMk cId="3399299070" sldId="298"/>
            <ac:spMk id="2" creationId="{DFD1377F-6526-4247-899E-4EA020D351E0}"/>
          </ac:spMkLst>
        </pc:spChg>
        <pc:spChg chg="mod">
          <ac:chgData name="Lisa Ney" userId="S::lney@jfcsphilly.org::7a6fb035-554a-4774-b6cf-667d85d4169a" providerId="AD" clId="Web-{B6018EE3-A381-E3FA-F4B2-2B3A53517A92}" dt="2022-02-28T15:56:25.177" v="596" actId="20577"/>
          <ac:spMkLst>
            <pc:docMk/>
            <pc:sldMk cId="3399299070" sldId="298"/>
            <ac:spMk id="3" creationId="{CFE1B844-1033-47B4-B2A7-1206FE71CAC8}"/>
          </ac:spMkLst>
        </pc:spChg>
      </pc:sldChg>
      <pc:sldChg chg="modSp">
        <pc:chgData name="Lisa Ney" userId="S::lney@jfcsphilly.org::7a6fb035-554a-4774-b6cf-667d85d4169a" providerId="AD" clId="Web-{B6018EE3-A381-E3FA-F4B2-2B3A53517A92}" dt="2022-02-28T16:03:07.454" v="859" actId="20577"/>
        <pc:sldMkLst>
          <pc:docMk/>
          <pc:sldMk cId="2845397334" sldId="300"/>
        </pc:sldMkLst>
        <pc:spChg chg="mod">
          <ac:chgData name="Lisa Ney" userId="S::lney@jfcsphilly.org::7a6fb035-554a-4774-b6cf-667d85d4169a" providerId="AD" clId="Web-{B6018EE3-A381-E3FA-F4B2-2B3A53517A92}" dt="2022-02-28T16:03:07.454" v="859" actId="20577"/>
          <ac:spMkLst>
            <pc:docMk/>
            <pc:sldMk cId="2845397334" sldId="300"/>
            <ac:spMk id="2" creationId="{62B786DA-4E9D-4D39-82BB-E2117F1D8A4E}"/>
          </ac:spMkLst>
        </pc:spChg>
      </pc:sldChg>
      <pc:sldChg chg="modSp">
        <pc:chgData name="Lisa Ney" userId="S::lney@jfcsphilly.org::7a6fb035-554a-4774-b6cf-667d85d4169a" providerId="AD" clId="Web-{B6018EE3-A381-E3FA-F4B2-2B3A53517A92}" dt="2022-02-28T21:20:02.685" v="1445" actId="20577"/>
        <pc:sldMkLst>
          <pc:docMk/>
          <pc:sldMk cId="3874174942" sldId="302"/>
        </pc:sldMkLst>
        <pc:spChg chg="mod">
          <ac:chgData name="Lisa Ney" userId="S::lney@jfcsphilly.org::7a6fb035-554a-4774-b6cf-667d85d4169a" providerId="AD" clId="Web-{B6018EE3-A381-E3FA-F4B2-2B3A53517A92}" dt="2022-02-28T21:20:02.685" v="1445" actId="20577"/>
          <ac:spMkLst>
            <pc:docMk/>
            <pc:sldMk cId="3874174942" sldId="302"/>
            <ac:spMk id="3" creationId="{5284A3DA-FD6E-4F6D-AF6A-B7EAE912B138}"/>
          </ac:spMkLst>
        </pc:spChg>
      </pc:sldChg>
      <pc:sldChg chg="addSp delSp modSp del">
        <pc:chgData name="Lisa Ney" userId="S::lney@jfcsphilly.org::7a6fb035-554a-4774-b6cf-667d85d4169a" providerId="AD" clId="Web-{B6018EE3-A381-E3FA-F4B2-2B3A53517A92}" dt="2022-02-28T16:00:55.434" v="793"/>
        <pc:sldMkLst>
          <pc:docMk/>
          <pc:sldMk cId="543630817" sldId="307"/>
        </pc:sldMkLst>
        <pc:spChg chg="add del mod">
          <ac:chgData name="Lisa Ney" userId="S::lney@jfcsphilly.org::7a6fb035-554a-4774-b6cf-667d85d4169a" providerId="AD" clId="Web-{B6018EE3-A381-E3FA-F4B2-2B3A53517A92}" dt="2022-02-28T16:00:12.496" v="789"/>
          <ac:spMkLst>
            <pc:docMk/>
            <pc:sldMk cId="543630817" sldId="307"/>
            <ac:spMk id="6" creationId="{2B382B4A-FAB4-4DD0-AACA-FC084C9633C0}"/>
          </ac:spMkLst>
        </pc:spChg>
        <pc:graphicFrameChg chg="add del mod ord modGraphic">
          <ac:chgData name="Lisa Ney" userId="S::lney@jfcsphilly.org::7a6fb035-554a-4774-b6cf-667d85d4169a" providerId="AD" clId="Web-{B6018EE3-A381-E3FA-F4B2-2B3A53517A92}" dt="2022-02-28T16:00:12.496" v="789"/>
          <ac:graphicFrameMkLst>
            <pc:docMk/>
            <pc:sldMk cId="543630817" sldId="307"/>
            <ac:graphicFrameMk id="7" creationId="{27F77275-39B9-4179-874C-4832CA5D3637}"/>
          </ac:graphicFrameMkLst>
        </pc:graphicFrameChg>
        <pc:picChg chg="del">
          <ac:chgData name="Lisa Ney" userId="S::lney@jfcsphilly.org::7a6fb035-554a-4774-b6cf-667d85d4169a" providerId="AD" clId="Web-{B6018EE3-A381-E3FA-F4B2-2B3A53517A92}" dt="2022-02-28T15:50:08.869" v="477"/>
          <ac:picMkLst>
            <pc:docMk/>
            <pc:sldMk cId="543630817" sldId="307"/>
            <ac:picMk id="12" creationId="{C13367F1-9F90-43F3-9D1F-21B17E7D0073}"/>
          </ac:picMkLst>
        </pc:picChg>
      </pc:sldChg>
      <pc:sldChg chg="modSp ord">
        <pc:chgData name="Lisa Ney" userId="S::lney@jfcsphilly.org::7a6fb035-554a-4774-b6cf-667d85d4169a" providerId="AD" clId="Web-{B6018EE3-A381-E3FA-F4B2-2B3A53517A92}" dt="2022-02-28T21:53:26.899" v="1777" actId="20577"/>
        <pc:sldMkLst>
          <pc:docMk/>
          <pc:sldMk cId="1533851904" sldId="308"/>
        </pc:sldMkLst>
        <pc:spChg chg="mod">
          <ac:chgData name="Lisa Ney" userId="S::lney@jfcsphilly.org::7a6fb035-554a-4774-b6cf-667d85d4169a" providerId="AD" clId="Web-{B6018EE3-A381-E3FA-F4B2-2B3A53517A92}" dt="2022-02-28T21:53:26.899" v="1777" actId="20577"/>
          <ac:spMkLst>
            <pc:docMk/>
            <pc:sldMk cId="1533851904" sldId="308"/>
            <ac:spMk id="3" creationId="{14FE8B3E-E2AB-4CB6-9238-9680B2454572}"/>
          </ac:spMkLst>
        </pc:spChg>
      </pc:sldChg>
      <pc:sldChg chg="modSp new ord">
        <pc:chgData name="Lisa Ney" userId="S::lney@jfcsphilly.org::7a6fb035-554a-4774-b6cf-667d85d4169a" providerId="AD" clId="Web-{B6018EE3-A381-E3FA-F4B2-2B3A53517A92}" dt="2022-02-28T17:15:13.290" v="1163"/>
        <pc:sldMkLst>
          <pc:docMk/>
          <pc:sldMk cId="2554269005" sldId="309"/>
        </pc:sldMkLst>
        <pc:spChg chg="mod">
          <ac:chgData name="Lisa Ney" userId="S::lney@jfcsphilly.org::7a6fb035-554a-4774-b6cf-667d85d4169a" providerId="AD" clId="Web-{B6018EE3-A381-E3FA-F4B2-2B3A53517A92}" dt="2022-02-28T16:01:37.904" v="806" actId="20577"/>
          <ac:spMkLst>
            <pc:docMk/>
            <pc:sldMk cId="2554269005" sldId="309"/>
            <ac:spMk id="2" creationId="{2DFE5863-3287-48FD-A45A-D8D93CA0A152}"/>
          </ac:spMkLst>
        </pc:spChg>
        <pc:spChg chg="mod">
          <ac:chgData name="Lisa Ney" userId="S::lney@jfcsphilly.org::7a6fb035-554a-4774-b6cf-667d85d4169a" providerId="AD" clId="Web-{B6018EE3-A381-E3FA-F4B2-2B3A53517A92}" dt="2022-02-28T17:14:31.179" v="1161" actId="20577"/>
          <ac:spMkLst>
            <pc:docMk/>
            <pc:sldMk cId="2554269005" sldId="309"/>
            <ac:spMk id="3" creationId="{5F261644-ADDA-4912-9961-065F997B9B3F}"/>
          </ac:spMkLst>
        </pc:spChg>
      </pc:sldChg>
    </pc:docChg>
  </pc:docChgLst>
  <pc:docChgLst>
    <pc:chgData name="Or Ben Ari" userId="1263e9b2-2455-4117-8099-7cfb417bedb4" providerId="ADAL" clId="{868ECC10-06EE-42BF-9BF9-2B82961D6B6D}"/>
    <pc:docChg chg="undo custSel addSld delSld modSld sldOrd delMainMaster">
      <pc:chgData name="Or Ben Ari" userId="1263e9b2-2455-4117-8099-7cfb417bedb4" providerId="ADAL" clId="{868ECC10-06EE-42BF-9BF9-2B82961D6B6D}" dt="2022-02-28T23:41:46.997" v="1143" actId="313"/>
      <pc:docMkLst>
        <pc:docMk/>
      </pc:docMkLst>
      <pc:sldChg chg="del">
        <pc:chgData name="Or Ben Ari" userId="1263e9b2-2455-4117-8099-7cfb417bedb4" providerId="ADAL" clId="{868ECC10-06EE-42BF-9BF9-2B82961D6B6D}" dt="2022-02-23T16:17:27.016" v="448" actId="47"/>
        <pc:sldMkLst>
          <pc:docMk/>
          <pc:sldMk cId="1409809313" sldId="256"/>
        </pc:sldMkLst>
      </pc:sldChg>
      <pc:sldChg chg="modSp mod">
        <pc:chgData name="Or Ben Ari" userId="1263e9b2-2455-4117-8099-7cfb417bedb4" providerId="ADAL" clId="{868ECC10-06EE-42BF-9BF9-2B82961D6B6D}" dt="2022-02-27T18:38:48.589" v="1109" actId="20577"/>
        <pc:sldMkLst>
          <pc:docMk/>
          <pc:sldMk cId="2912228041" sldId="258"/>
        </pc:sldMkLst>
        <pc:spChg chg="mod">
          <ac:chgData name="Or Ben Ari" userId="1263e9b2-2455-4117-8099-7cfb417bedb4" providerId="ADAL" clId="{868ECC10-06EE-42BF-9BF9-2B82961D6B6D}" dt="2022-02-27T18:38:48.589" v="1109" actId="20577"/>
          <ac:spMkLst>
            <pc:docMk/>
            <pc:sldMk cId="2912228041" sldId="258"/>
            <ac:spMk id="3" creationId="{3826B88F-979B-4AA2-AA79-37AD4981DF12}"/>
          </ac:spMkLst>
        </pc:spChg>
      </pc:sldChg>
      <pc:sldChg chg="modSp add del mod">
        <pc:chgData name="Or Ben Ari" userId="1263e9b2-2455-4117-8099-7cfb417bedb4" providerId="ADAL" clId="{868ECC10-06EE-42BF-9BF9-2B82961D6B6D}" dt="2022-02-24T17:51:39.528" v="740" actId="47"/>
        <pc:sldMkLst>
          <pc:docMk/>
          <pc:sldMk cId="1490644164" sldId="259"/>
        </pc:sldMkLst>
        <pc:spChg chg="mod">
          <ac:chgData name="Or Ben Ari" userId="1263e9b2-2455-4117-8099-7cfb417bedb4" providerId="ADAL" clId="{868ECC10-06EE-42BF-9BF9-2B82961D6B6D}" dt="2022-02-23T16:18:00.572" v="460" actId="20577"/>
          <ac:spMkLst>
            <pc:docMk/>
            <pc:sldMk cId="1490644164" sldId="259"/>
            <ac:spMk id="3" creationId="{00FA6D33-FD49-4D45-B9B2-B61E76D73E07}"/>
          </ac:spMkLst>
        </pc:spChg>
        <pc:spChg chg="mod">
          <ac:chgData name="Or Ben Ari" userId="1263e9b2-2455-4117-8099-7cfb417bedb4" providerId="ADAL" clId="{868ECC10-06EE-42BF-9BF9-2B82961D6B6D}" dt="2022-02-23T16:07:00.258" v="33" actId="20577"/>
          <ac:spMkLst>
            <pc:docMk/>
            <pc:sldMk cId="1490644164" sldId="259"/>
            <ac:spMk id="6" creationId="{4165B77A-6A92-425B-8C25-38FE912AB3B9}"/>
          </ac:spMkLst>
        </pc:spChg>
      </pc:sldChg>
      <pc:sldChg chg="add del ord">
        <pc:chgData name="Or Ben Ari" userId="1263e9b2-2455-4117-8099-7cfb417bedb4" providerId="ADAL" clId="{868ECC10-06EE-42BF-9BF9-2B82961D6B6D}" dt="2022-02-24T17:52:08.757" v="746" actId="47"/>
        <pc:sldMkLst>
          <pc:docMk/>
          <pc:sldMk cId="2093566047" sldId="260"/>
        </pc:sldMkLst>
      </pc:sldChg>
      <pc:sldChg chg="modSp add del mod ord">
        <pc:chgData name="Or Ben Ari" userId="1263e9b2-2455-4117-8099-7cfb417bedb4" providerId="ADAL" clId="{868ECC10-06EE-42BF-9BF9-2B82961D6B6D}" dt="2022-02-24T17:53:00.925" v="755" actId="20577"/>
        <pc:sldMkLst>
          <pc:docMk/>
          <pc:sldMk cId="3789270167" sldId="261"/>
        </pc:sldMkLst>
        <pc:spChg chg="mod">
          <ac:chgData name="Or Ben Ari" userId="1263e9b2-2455-4117-8099-7cfb417bedb4" providerId="ADAL" clId="{868ECC10-06EE-42BF-9BF9-2B82961D6B6D}" dt="2022-02-24T17:53:00.925" v="755" actId="20577"/>
          <ac:spMkLst>
            <pc:docMk/>
            <pc:sldMk cId="3789270167" sldId="261"/>
            <ac:spMk id="12" creationId="{463ECFC5-2386-4391-B667-93903BE79704}"/>
          </ac:spMkLst>
        </pc:spChg>
      </pc:sldChg>
      <pc:sldChg chg="add del">
        <pc:chgData name="Or Ben Ari" userId="1263e9b2-2455-4117-8099-7cfb417bedb4" providerId="ADAL" clId="{868ECC10-06EE-42BF-9BF9-2B82961D6B6D}" dt="2022-02-28T14:34:58.130" v="1131"/>
        <pc:sldMkLst>
          <pc:docMk/>
          <pc:sldMk cId="2361368018" sldId="263"/>
        </pc:sldMkLst>
      </pc:sldChg>
      <pc:sldChg chg="addSp modSp add del mod ord modAnim">
        <pc:chgData name="Or Ben Ari" userId="1263e9b2-2455-4117-8099-7cfb417bedb4" providerId="ADAL" clId="{868ECC10-06EE-42BF-9BF9-2B82961D6B6D}" dt="2022-02-25T19:45:40.598" v="812" actId="47"/>
        <pc:sldMkLst>
          <pc:docMk/>
          <pc:sldMk cId="896048513" sldId="264"/>
        </pc:sldMkLst>
        <pc:spChg chg="mod">
          <ac:chgData name="Or Ben Ari" userId="1263e9b2-2455-4117-8099-7cfb417bedb4" providerId="ADAL" clId="{868ECC10-06EE-42BF-9BF9-2B82961D6B6D}" dt="2022-02-24T17:57:59.415" v="811" actId="20577"/>
          <ac:spMkLst>
            <pc:docMk/>
            <pc:sldMk cId="896048513" sldId="264"/>
            <ac:spMk id="3" creationId="{A1AA70D6-44D1-4A2B-BFE9-27FBA17F6C21}"/>
          </ac:spMkLst>
        </pc:spChg>
        <pc:picChg chg="add mod">
          <ac:chgData name="Or Ben Ari" userId="1263e9b2-2455-4117-8099-7cfb417bedb4" providerId="ADAL" clId="{868ECC10-06EE-42BF-9BF9-2B82961D6B6D}" dt="2022-02-22T21:36:07.015" v="11"/>
          <ac:picMkLst>
            <pc:docMk/>
            <pc:sldMk cId="896048513" sldId="264"/>
            <ac:picMk id="6" creationId="{EA9CEEB7-5206-4767-93AA-AAE748C082BC}"/>
          </ac:picMkLst>
        </pc:picChg>
      </pc:sldChg>
      <pc:sldChg chg="addSp delSp modSp add del mod ord delAnim">
        <pc:chgData name="Or Ben Ari" userId="1263e9b2-2455-4117-8099-7cfb417bedb4" providerId="ADAL" clId="{868ECC10-06EE-42BF-9BF9-2B82961D6B6D}" dt="2022-02-27T18:37:31.940" v="1075" actId="20577"/>
        <pc:sldMkLst>
          <pc:docMk/>
          <pc:sldMk cId="21721575" sldId="265"/>
        </pc:sldMkLst>
        <pc:spChg chg="mod">
          <ac:chgData name="Or Ben Ari" userId="1263e9b2-2455-4117-8099-7cfb417bedb4" providerId="ADAL" clId="{868ECC10-06EE-42BF-9BF9-2B82961D6B6D}" dt="2022-02-27T18:28:45.881" v="908" actId="313"/>
          <ac:spMkLst>
            <pc:docMk/>
            <pc:sldMk cId="21721575" sldId="265"/>
            <ac:spMk id="2" creationId="{C61E9450-3E6F-448E-89A9-B18CA0E5AE7A}"/>
          </ac:spMkLst>
        </pc:spChg>
        <pc:spChg chg="mod">
          <ac:chgData name="Or Ben Ari" userId="1263e9b2-2455-4117-8099-7cfb417bedb4" providerId="ADAL" clId="{868ECC10-06EE-42BF-9BF9-2B82961D6B6D}" dt="2022-02-27T18:37:31.940" v="1075" actId="20577"/>
          <ac:spMkLst>
            <pc:docMk/>
            <pc:sldMk cId="21721575" sldId="265"/>
            <ac:spMk id="4" creationId="{AD4A8E76-3274-425F-AC6C-4E5D89A82319}"/>
          </ac:spMkLst>
        </pc:spChg>
        <pc:spChg chg="add del mod">
          <ac:chgData name="Or Ben Ari" userId="1263e9b2-2455-4117-8099-7cfb417bedb4" providerId="ADAL" clId="{868ECC10-06EE-42BF-9BF9-2B82961D6B6D}" dt="2022-02-27T18:33:43.279" v="1022" actId="478"/>
          <ac:spMkLst>
            <pc:docMk/>
            <pc:sldMk cId="21721575" sldId="265"/>
            <ac:spMk id="7" creationId="{B69C9C71-A6E5-4F0F-A4E3-35DD47B13484}"/>
          </ac:spMkLst>
        </pc:spChg>
        <pc:picChg chg="del">
          <ac:chgData name="Or Ben Ari" userId="1263e9b2-2455-4117-8099-7cfb417bedb4" providerId="ADAL" clId="{868ECC10-06EE-42BF-9BF9-2B82961D6B6D}" dt="2022-02-27T18:28:54.351" v="911" actId="478"/>
          <ac:picMkLst>
            <pc:docMk/>
            <pc:sldMk cId="21721575" sldId="265"/>
            <ac:picMk id="3" creationId="{A767A82B-FDEF-4E4B-99C0-D6734200D864}"/>
          </ac:picMkLst>
        </pc:picChg>
        <pc:picChg chg="add mod">
          <ac:chgData name="Or Ben Ari" userId="1263e9b2-2455-4117-8099-7cfb417bedb4" providerId="ADAL" clId="{868ECC10-06EE-42BF-9BF9-2B82961D6B6D}" dt="2022-02-27T18:34:01.295" v="1025" actId="1440"/>
          <ac:picMkLst>
            <pc:docMk/>
            <pc:sldMk cId="21721575" sldId="265"/>
            <ac:picMk id="5" creationId="{697C9C4D-7E00-438B-8979-76EF07CB4900}"/>
          </ac:picMkLst>
        </pc:picChg>
        <pc:picChg chg="del">
          <ac:chgData name="Or Ben Ari" userId="1263e9b2-2455-4117-8099-7cfb417bedb4" providerId="ADAL" clId="{868ECC10-06EE-42BF-9BF9-2B82961D6B6D}" dt="2022-02-27T18:33:30.702" v="1020" actId="478"/>
          <ac:picMkLst>
            <pc:docMk/>
            <pc:sldMk cId="21721575" sldId="265"/>
            <ac:picMk id="12" creationId="{C13367F1-9F90-43F3-9D1F-21B17E7D0073}"/>
          </ac:picMkLst>
        </pc:picChg>
        <pc:picChg chg="add del">
          <ac:chgData name="Or Ben Ari" userId="1263e9b2-2455-4117-8099-7cfb417bedb4" providerId="ADAL" clId="{868ECC10-06EE-42BF-9BF9-2B82961D6B6D}" dt="2022-02-27T18:33:23.150" v="1018"/>
          <ac:picMkLst>
            <pc:docMk/>
            <pc:sldMk cId="21721575" sldId="265"/>
            <ac:picMk id="1026" creationId="{60CC7760-9187-472A-A5DD-B468F96E0394}"/>
          </ac:picMkLst>
        </pc:picChg>
      </pc:sldChg>
      <pc:sldChg chg="del">
        <pc:chgData name="Or Ben Ari" userId="1263e9b2-2455-4117-8099-7cfb417bedb4" providerId="ADAL" clId="{868ECC10-06EE-42BF-9BF9-2B82961D6B6D}" dt="2022-02-24T17:49:32.953" v="710" actId="47"/>
        <pc:sldMkLst>
          <pc:docMk/>
          <pc:sldMk cId="2363143205" sldId="272"/>
        </pc:sldMkLst>
      </pc:sldChg>
      <pc:sldChg chg="delSp add mod">
        <pc:chgData name="Or Ben Ari" userId="1263e9b2-2455-4117-8099-7cfb417bedb4" providerId="ADAL" clId="{868ECC10-06EE-42BF-9BF9-2B82961D6B6D}" dt="2022-02-24T17:51:47.341" v="741" actId="478"/>
        <pc:sldMkLst>
          <pc:docMk/>
          <pc:sldMk cId="63385808" sldId="274"/>
        </pc:sldMkLst>
        <pc:picChg chg="del">
          <ac:chgData name="Or Ben Ari" userId="1263e9b2-2455-4117-8099-7cfb417bedb4" providerId="ADAL" clId="{868ECC10-06EE-42BF-9BF9-2B82961D6B6D}" dt="2022-02-24T17:51:47.341" v="741" actId="478"/>
          <ac:picMkLst>
            <pc:docMk/>
            <pc:sldMk cId="63385808" sldId="274"/>
            <ac:picMk id="3" creationId="{6CA55074-01DA-4645-89D5-4C936DF17496}"/>
          </ac:picMkLst>
        </pc:picChg>
      </pc:sldChg>
      <pc:sldChg chg="add ord">
        <pc:chgData name="Or Ben Ari" userId="1263e9b2-2455-4117-8099-7cfb417bedb4" providerId="ADAL" clId="{868ECC10-06EE-42BF-9BF9-2B82961D6B6D}" dt="2022-02-28T14:32:20.505" v="1128"/>
        <pc:sldMkLst>
          <pc:docMk/>
          <pc:sldMk cId="32111965" sldId="281"/>
        </pc:sldMkLst>
      </pc:sldChg>
      <pc:sldChg chg="add del ord">
        <pc:chgData name="Or Ben Ari" userId="1263e9b2-2455-4117-8099-7cfb417bedb4" providerId="ADAL" clId="{868ECC10-06EE-42BF-9BF9-2B82961D6B6D}" dt="2022-02-27T18:23:45.816" v="813" actId="47"/>
        <pc:sldMkLst>
          <pc:docMk/>
          <pc:sldMk cId="2069071433" sldId="282"/>
        </pc:sldMkLst>
      </pc:sldChg>
      <pc:sldChg chg="add del">
        <pc:chgData name="Or Ben Ari" userId="1263e9b2-2455-4117-8099-7cfb417bedb4" providerId="ADAL" clId="{868ECC10-06EE-42BF-9BF9-2B82961D6B6D}" dt="2022-02-23T16:08:16.861" v="117" actId="47"/>
        <pc:sldMkLst>
          <pc:docMk/>
          <pc:sldMk cId="666646464" sldId="284"/>
        </pc:sldMkLst>
      </pc:sldChg>
      <pc:sldChg chg="add del ord">
        <pc:chgData name="Or Ben Ari" userId="1263e9b2-2455-4117-8099-7cfb417bedb4" providerId="ADAL" clId="{868ECC10-06EE-42BF-9BF9-2B82961D6B6D}" dt="2022-02-23T16:06:13.679" v="16" actId="47"/>
        <pc:sldMkLst>
          <pc:docMk/>
          <pc:sldMk cId="733743827" sldId="288"/>
        </pc:sldMkLst>
      </pc:sldChg>
      <pc:sldChg chg="add del ord">
        <pc:chgData name="Or Ben Ari" userId="1263e9b2-2455-4117-8099-7cfb417bedb4" providerId="ADAL" clId="{868ECC10-06EE-42BF-9BF9-2B82961D6B6D}" dt="2022-02-23T16:06:25.248" v="17" actId="47"/>
        <pc:sldMkLst>
          <pc:docMk/>
          <pc:sldMk cId="1656903274" sldId="289"/>
        </pc:sldMkLst>
      </pc:sldChg>
      <pc:sldChg chg="modSp mod">
        <pc:chgData name="Or Ben Ari" userId="1263e9b2-2455-4117-8099-7cfb417bedb4" providerId="ADAL" clId="{868ECC10-06EE-42BF-9BF9-2B82961D6B6D}" dt="2022-02-24T17:50:07.774" v="739" actId="313"/>
        <pc:sldMkLst>
          <pc:docMk/>
          <pc:sldMk cId="1828176487" sldId="290"/>
        </pc:sldMkLst>
        <pc:spChg chg="mod">
          <ac:chgData name="Or Ben Ari" userId="1263e9b2-2455-4117-8099-7cfb417bedb4" providerId="ADAL" clId="{868ECC10-06EE-42BF-9BF9-2B82961D6B6D}" dt="2022-02-24T17:49:41.561" v="711" actId="6549"/>
          <ac:spMkLst>
            <pc:docMk/>
            <pc:sldMk cId="1828176487" sldId="290"/>
            <ac:spMk id="2" creationId="{EC515110-E6BB-4AB8-BA6E-B478CB1E74FE}"/>
          </ac:spMkLst>
        </pc:spChg>
        <pc:spChg chg="mod">
          <ac:chgData name="Or Ben Ari" userId="1263e9b2-2455-4117-8099-7cfb417bedb4" providerId="ADAL" clId="{868ECC10-06EE-42BF-9BF9-2B82961D6B6D}" dt="2022-02-24T17:50:07.774" v="739" actId="313"/>
          <ac:spMkLst>
            <pc:docMk/>
            <pc:sldMk cId="1828176487" sldId="290"/>
            <ac:spMk id="3" creationId="{EE9C84A0-348A-42A8-83D6-951C80E8440A}"/>
          </ac:spMkLst>
        </pc:spChg>
      </pc:sldChg>
      <pc:sldChg chg="modSp new mod ord">
        <pc:chgData name="Or Ben Ari" userId="1263e9b2-2455-4117-8099-7cfb417bedb4" providerId="ADAL" clId="{868ECC10-06EE-42BF-9BF9-2B82961D6B6D}" dt="2022-02-24T17:54:39.562" v="761" actId="6549"/>
        <pc:sldMkLst>
          <pc:docMk/>
          <pc:sldMk cId="2588625613" sldId="291"/>
        </pc:sldMkLst>
        <pc:spChg chg="mod">
          <ac:chgData name="Or Ben Ari" userId="1263e9b2-2455-4117-8099-7cfb417bedb4" providerId="ADAL" clId="{868ECC10-06EE-42BF-9BF9-2B82961D6B6D}" dt="2022-02-23T16:18:33.976" v="474" actId="20577"/>
          <ac:spMkLst>
            <pc:docMk/>
            <pc:sldMk cId="2588625613" sldId="291"/>
            <ac:spMk id="2" creationId="{509BF792-B9DF-44F4-9192-AA97DE6BE894}"/>
          </ac:spMkLst>
        </pc:spChg>
        <pc:spChg chg="mod">
          <ac:chgData name="Or Ben Ari" userId="1263e9b2-2455-4117-8099-7cfb417bedb4" providerId="ADAL" clId="{868ECC10-06EE-42BF-9BF9-2B82961D6B6D}" dt="2022-02-24T17:54:39.562" v="761" actId="6549"/>
          <ac:spMkLst>
            <pc:docMk/>
            <pc:sldMk cId="2588625613" sldId="291"/>
            <ac:spMk id="3" creationId="{186F7D17-599E-4E1B-946F-1AA7BA4EAD0E}"/>
          </ac:spMkLst>
        </pc:spChg>
      </pc:sldChg>
      <pc:sldChg chg="modSp new add del mod">
        <pc:chgData name="Or Ben Ari" userId="1263e9b2-2455-4117-8099-7cfb417bedb4" providerId="ADAL" clId="{868ECC10-06EE-42BF-9BF9-2B82961D6B6D}" dt="2022-02-24T17:55:44.105" v="797" actId="403"/>
        <pc:sldMkLst>
          <pc:docMk/>
          <pc:sldMk cId="3056362798" sldId="292"/>
        </pc:sldMkLst>
        <pc:spChg chg="mod">
          <ac:chgData name="Or Ben Ari" userId="1263e9b2-2455-4117-8099-7cfb417bedb4" providerId="ADAL" clId="{868ECC10-06EE-42BF-9BF9-2B82961D6B6D}" dt="2022-02-24T17:55:09.392" v="779" actId="20577"/>
          <ac:spMkLst>
            <pc:docMk/>
            <pc:sldMk cId="3056362798" sldId="292"/>
            <ac:spMk id="2" creationId="{7B62ABBF-D3FA-48CA-9698-F569DC24FC66}"/>
          </ac:spMkLst>
        </pc:spChg>
        <pc:spChg chg="mod">
          <ac:chgData name="Or Ben Ari" userId="1263e9b2-2455-4117-8099-7cfb417bedb4" providerId="ADAL" clId="{868ECC10-06EE-42BF-9BF9-2B82961D6B6D}" dt="2022-02-24T17:55:44.105" v="797" actId="403"/>
          <ac:spMkLst>
            <pc:docMk/>
            <pc:sldMk cId="3056362798" sldId="292"/>
            <ac:spMk id="3" creationId="{0BE00047-C39D-428B-A8C9-EBE6D0F9F5F1}"/>
          </ac:spMkLst>
        </pc:spChg>
      </pc:sldChg>
      <pc:sldChg chg="addSp modSp new mod">
        <pc:chgData name="Or Ben Ari" userId="1263e9b2-2455-4117-8099-7cfb417bedb4" providerId="ADAL" clId="{868ECC10-06EE-42BF-9BF9-2B82961D6B6D}" dt="2022-02-27T18:38:23.445" v="1102" actId="20577"/>
        <pc:sldMkLst>
          <pc:docMk/>
          <pc:sldMk cId="678880395" sldId="293"/>
        </pc:sldMkLst>
        <pc:spChg chg="mod">
          <ac:chgData name="Or Ben Ari" userId="1263e9b2-2455-4117-8099-7cfb417bedb4" providerId="ADAL" clId="{868ECC10-06EE-42BF-9BF9-2B82961D6B6D}" dt="2022-02-27T18:26:21.133" v="822" actId="20577"/>
          <ac:spMkLst>
            <pc:docMk/>
            <pc:sldMk cId="678880395" sldId="293"/>
            <ac:spMk id="2" creationId="{4F53D0D1-785A-4E33-8FDA-ECA982C7A702}"/>
          </ac:spMkLst>
        </pc:spChg>
        <pc:spChg chg="mod">
          <ac:chgData name="Or Ben Ari" userId="1263e9b2-2455-4117-8099-7cfb417bedb4" providerId="ADAL" clId="{868ECC10-06EE-42BF-9BF9-2B82961D6B6D}" dt="2022-02-27T18:38:23.445" v="1102" actId="20577"/>
          <ac:spMkLst>
            <pc:docMk/>
            <pc:sldMk cId="678880395" sldId="293"/>
            <ac:spMk id="3" creationId="{2D7B3851-6C46-4C8D-A632-009F563974F7}"/>
          </ac:spMkLst>
        </pc:spChg>
        <pc:spChg chg="mod">
          <ac:chgData name="Or Ben Ari" userId="1263e9b2-2455-4117-8099-7cfb417bedb4" providerId="ADAL" clId="{868ECC10-06EE-42BF-9BF9-2B82961D6B6D}" dt="2022-02-27T18:30:59.807" v="1016"/>
          <ac:spMkLst>
            <pc:docMk/>
            <pc:sldMk cId="678880395" sldId="293"/>
            <ac:spMk id="4" creationId="{206A4579-B487-432E-A5F8-0B5FE246A4A8}"/>
          </ac:spMkLst>
        </pc:spChg>
        <pc:picChg chg="add mod">
          <ac:chgData name="Or Ben Ari" userId="1263e9b2-2455-4117-8099-7cfb417bedb4" providerId="ADAL" clId="{868ECC10-06EE-42BF-9BF9-2B82961D6B6D}" dt="2022-02-27T18:35:45.833" v="1031" actId="14100"/>
          <ac:picMkLst>
            <pc:docMk/>
            <pc:sldMk cId="678880395" sldId="293"/>
            <ac:picMk id="5" creationId="{05847345-4133-4E36-A17D-2157F6630799}"/>
          </ac:picMkLst>
        </pc:picChg>
      </pc:sldChg>
      <pc:sldChg chg="add del">
        <pc:chgData name="Or Ben Ari" userId="1263e9b2-2455-4117-8099-7cfb417bedb4" providerId="ADAL" clId="{868ECC10-06EE-42BF-9BF9-2B82961D6B6D}" dt="2022-02-23T16:12:54.835" v="169" actId="47"/>
        <pc:sldMkLst>
          <pc:docMk/>
          <pc:sldMk cId="2000501816" sldId="293"/>
        </pc:sldMkLst>
      </pc:sldChg>
      <pc:sldChg chg="new del">
        <pc:chgData name="Or Ben Ari" userId="1263e9b2-2455-4117-8099-7cfb417bedb4" providerId="ADAL" clId="{868ECC10-06EE-42BF-9BF9-2B82961D6B6D}" dt="2022-02-24T17:54:28.835" v="760" actId="47"/>
        <pc:sldMkLst>
          <pc:docMk/>
          <pc:sldMk cId="3532208420" sldId="293"/>
        </pc:sldMkLst>
      </pc:sldChg>
      <pc:sldChg chg="modSp mod ord">
        <pc:chgData name="Or Ben Ari" userId="1263e9b2-2455-4117-8099-7cfb417bedb4" providerId="ADAL" clId="{868ECC10-06EE-42BF-9BF9-2B82961D6B6D}" dt="2022-02-28T14:38:49.147" v="1136" actId="12"/>
        <pc:sldMkLst>
          <pc:docMk/>
          <pc:sldMk cId="2228173956" sldId="299"/>
        </pc:sldMkLst>
        <pc:spChg chg="mod">
          <ac:chgData name="Or Ben Ari" userId="1263e9b2-2455-4117-8099-7cfb417bedb4" providerId="ADAL" clId="{868ECC10-06EE-42BF-9BF9-2B82961D6B6D}" dt="2022-02-28T14:38:49.147" v="1136" actId="12"/>
          <ac:spMkLst>
            <pc:docMk/>
            <pc:sldMk cId="2228173956" sldId="299"/>
            <ac:spMk id="3" creationId="{5FC9556E-3A9C-4B20-BD0B-B2E2E9E2D060}"/>
          </ac:spMkLst>
        </pc:spChg>
      </pc:sldChg>
      <pc:sldChg chg="addSp delSp modSp new mod modAnim">
        <pc:chgData name="Or Ben Ari" userId="1263e9b2-2455-4117-8099-7cfb417bedb4" providerId="ADAL" clId="{868ECC10-06EE-42BF-9BF9-2B82961D6B6D}" dt="2022-02-28T14:27:06.787" v="1118" actId="1076"/>
        <pc:sldMkLst>
          <pc:docMk/>
          <pc:sldMk cId="1304761162" sldId="304"/>
        </pc:sldMkLst>
        <pc:spChg chg="del">
          <ac:chgData name="Or Ben Ari" userId="1263e9b2-2455-4117-8099-7cfb417bedb4" providerId="ADAL" clId="{868ECC10-06EE-42BF-9BF9-2B82961D6B6D}" dt="2022-02-28T14:26:40.719" v="1112"/>
          <ac:spMkLst>
            <pc:docMk/>
            <pc:sldMk cId="1304761162" sldId="304"/>
            <ac:spMk id="3" creationId="{B426B621-F77D-4FF9-9F33-4CEABE610436}"/>
          </ac:spMkLst>
        </pc:spChg>
        <pc:picChg chg="add mod">
          <ac:chgData name="Or Ben Ari" userId="1263e9b2-2455-4117-8099-7cfb417bedb4" providerId="ADAL" clId="{868ECC10-06EE-42BF-9BF9-2B82961D6B6D}" dt="2022-02-28T14:27:06.787" v="1118" actId="1076"/>
          <ac:picMkLst>
            <pc:docMk/>
            <pc:sldMk cId="1304761162" sldId="304"/>
            <ac:picMk id="4" creationId="{4792E7FB-F5ED-4357-951B-BC827042F72C}"/>
          </ac:picMkLst>
        </pc:picChg>
      </pc:sldChg>
      <pc:sldChg chg="del">
        <pc:chgData name="Or Ben Ari" userId="1263e9b2-2455-4117-8099-7cfb417bedb4" providerId="ADAL" clId="{868ECC10-06EE-42BF-9BF9-2B82961D6B6D}" dt="2022-02-28T14:26:27.400" v="1110" actId="47"/>
        <pc:sldMkLst>
          <pc:docMk/>
          <pc:sldMk cId="2165560602" sldId="304"/>
        </pc:sldMkLst>
      </pc:sldChg>
      <pc:sldChg chg="addSp delSp modSp new mod modAnim">
        <pc:chgData name="Or Ben Ari" userId="1263e9b2-2455-4117-8099-7cfb417bedb4" providerId="ADAL" clId="{868ECC10-06EE-42BF-9BF9-2B82961D6B6D}" dt="2022-02-28T14:28:04.807" v="1124" actId="1076"/>
        <pc:sldMkLst>
          <pc:docMk/>
          <pc:sldMk cId="3901311928" sldId="305"/>
        </pc:sldMkLst>
        <pc:spChg chg="del">
          <ac:chgData name="Or Ben Ari" userId="1263e9b2-2455-4117-8099-7cfb417bedb4" providerId="ADAL" clId="{868ECC10-06EE-42BF-9BF9-2B82961D6B6D}" dt="2022-02-28T14:27:46.879" v="1120"/>
          <ac:spMkLst>
            <pc:docMk/>
            <pc:sldMk cId="3901311928" sldId="305"/>
            <ac:spMk id="3" creationId="{8EC752DB-7314-4B22-9100-4492CF89AD84}"/>
          </ac:spMkLst>
        </pc:spChg>
        <pc:picChg chg="add mod">
          <ac:chgData name="Or Ben Ari" userId="1263e9b2-2455-4117-8099-7cfb417bedb4" providerId="ADAL" clId="{868ECC10-06EE-42BF-9BF9-2B82961D6B6D}" dt="2022-02-28T14:28:04.807" v="1124" actId="1076"/>
          <ac:picMkLst>
            <pc:docMk/>
            <pc:sldMk cId="3901311928" sldId="305"/>
            <ac:picMk id="4" creationId="{CB2A89EF-C215-413F-818C-8C2C4C372972}"/>
          </ac:picMkLst>
        </pc:picChg>
      </pc:sldChg>
      <pc:sldChg chg="new del">
        <pc:chgData name="Or Ben Ari" userId="1263e9b2-2455-4117-8099-7cfb417bedb4" providerId="ADAL" clId="{868ECC10-06EE-42BF-9BF9-2B82961D6B6D}" dt="2022-02-28T14:32:24.364" v="1129" actId="47"/>
        <pc:sldMkLst>
          <pc:docMk/>
          <pc:sldMk cId="877720777" sldId="306"/>
        </pc:sldMkLst>
      </pc:sldChg>
      <pc:sldChg chg="new del">
        <pc:chgData name="Or Ben Ari" userId="1263e9b2-2455-4117-8099-7cfb417bedb4" providerId="ADAL" clId="{868ECC10-06EE-42BF-9BF9-2B82961D6B6D}" dt="2022-02-28T14:35:12.094" v="1133" actId="47"/>
        <pc:sldMkLst>
          <pc:docMk/>
          <pc:sldMk cId="1459508081" sldId="306"/>
        </pc:sldMkLst>
      </pc:sldChg>
      <pc:sldChg chg="add">
        <pc:chgData name="Or Ben Ari" userId="1263e9b2-2455-4117-8099-7cfb417bedb4" providerId="ADAL" clId="{868ECC10-06EE-42BF-9BF9-2B82961D6B6D}" dt="2022-02-28T14:35:08.884" v="1132"/>
        <pc:sldMkLst>
          <pc:docMk/>
          <pc:sldMk cId="543630817" sldId="307"/>
        </pc:sldMkLst>
      </pc:sldChg>
      <pc:sldChg chg="modSp mod">
        <pc:chgData name="Or Ben Ari" userId="1263e9b2-2455-4117-8099-7cfb417bedb4" providerId="ADAL" clId="{868ECC10-06EE-42BF-9BF9-2B82961D6B6D}" dt="2022-02-28T23:41:46.997" v="1143" actId="313"/>
        <pc:sldMkLst>
          <pc:docMk/>
          <pc:sldMk cId="2554269005" sldId="309"/>
        </pc:sldMkLst>
        <pc:spChg chg="mod">
          <ac:chgData name="Or Ben Ari" userId="1263e9b2-2455-4117-8099-7cfb417bedb4" providerId="ADAL" clId="{868ECC10-06EE-42BF-9BF9-2B82961D6B6D}" dt="2022-02-28T23:41:46.997" v="1143" actId="313"/>
          <ac:spMkLst>
            <pc:docMk/>
            <pc:sldMk cId="2554269005" sldId="309"/>
            <ac:spMk id="3" creationId="{5F261644-ADDA-4912-9961-065F997B9B3F}"/>
          </ac:spMkLst>
        </pc:spChg>
      </pc:sldChg>
      <pc:sldMasterChg chg="del delSldLayout">
        <pc:chgData name="Or Ben Ari" userId="1263e9b2-2455-4117-8099-7cfb417bedb4" providerId="ADAL" clId="{868ECC10-06EE-42BF-9BF9-2B82961D6B6D}" dt="2022-02-23T16:17:27.016" v="448" actId="47"/>
        <pc:sldMasterMkLst>
          <pc:docMk/>
          <pc:sldMasterMk cId="3882848059" sldId="2147483648"/>
        </pc:sldMasterMkLst>
        <pc:sldLayoutChg chg="del">
          <pc:chgData name="Or Ben Ari" userId="1263e9b2-2455-4117-8099-7cfb417bedb4" providerId="ADAL" clId="{868ECC10-06EE-42BF-9BF9-2B82961D6B6D}" dt="2022-02-23T16:17:27.016" v="448" actId="47"/>
          <pc:sldLayoutMkLst>
            <pc:docMk/>
            <pc:sldMasterMk cId="3882848059" sldId="2147483648"/>
            <pc:sldLayoutMk cId="1097922201" sldId="2147483649"/>
          </pc:sldLayoutMkLst>
        </pc:sldLayoutChg>
        <pc:sldLayoutChg chg="del">
          <pc:chgData name="Or Ben Ari" userId="1263e9b2-2455-4117-8099-7cfb417bedb4" providerId="ADAL" clId="{868ECC10-06EE-42BF-9BF9-2B82961D6B6D}" dt="2022-02-23T16:17:27.016" v="448" actId="47"/>
          <pc:sldLayoutMkLst>
            <pc:docMk/>
            <pc:sldMasterMk cId="3882848059" sldId="2147483648"/>
            <pc:sldLayoutMk cId="2074914505" sldId="2147483650"/>
          </pc:sldLayoutMkLst>
        </pc:sldLayoutChg>
        <pc:sldLayoutChg chg="del">
          <pc:chgData name="Or Ben Ari" userId="1263e9b2-2455-4117-8099-7cfb417bedb4" providerId="ADAL" clId="{868ECC10-06EE-42BF-9BF9-2B82961D6B6D}" dt="2022-02-23T16:17:27.016" v="448" actId="47"/>
          <pc:sldLayoutMkLst>
            <pc:docMk/>
            <pc:sldMasterMk cId="3882848059" sldId="2147483648"/>
            <pc:sldLayoutMk cId="3222458474" sldId="2147483651"/>
          </pc:sldLayoutMkLst>
        </pc:sldLayoutChg>
        <pc:sldLayoutChg chg="del">
          <pc:chgData name="Or Ben Ari" userId="1263e9b2-2455-4117-8099-7cfb417bedb4" providerId="ADAL" clId="{868ECC10-06EE-42BF-9BF9-2B82961D6B6D}" dt="2022-02-23T16:17:27.016" v="448" actId="47"/>
          <pc:sldLayoutMkLst>
            <pc:docMk/>
            <pc:sldMasterMk cId="3882848059" sldId="2147483648"/>
            <pc:sldLayoutMk cId="3386187518" sldId="2147483652"/>
          </pc:sldLayoutMkLst>
        </pc:sldLayoutChg>
        <pc:sldLayoutChg chg="del">
          <pc:chgData name="Or Ben Ari" userId="1263e9b2-2455-4117-8099-7cfb417bedb4" providerId="ADAL" clId="{868ECC10-06EE-42BF-9BF9-2B82961D6B6D}" dt="2022-02-23T16:17:27.016" v="448" actId="47"/>
          <pc:sldLayoutMkLst>
            <pc:docMk/>
            <pc:sldMasterMk cId="3882848059" sldId="2147483648"/>
            <pc:sldLayoutMk cId="1990182144" sldId="2147483653"/>
          </pc:sldLayoutMkLst>
        </pc:sldLayoutChg>
        <pc:sldLayoutChg chg="del">
          <pc:chgData name="Or Ben Ari" userId="1263e9b2-2455-4117-8099-7cfb417bedb4" providerId="ADAL" clId="{868ECC10-06EE-42BF-9BF9-2B82961D6B6D}" dt="2022-02-23T16:17:27.016" v="448" actId="47"/>
          <pc:sldLayoutMkLst>
            <pc:docMk/>
            <pc:sldMasterMk cId="3882848059" sldId="2147483648"/>
            <pc:sldLayoutMk cId="89913497" sldId="2147483654"/>
          </pc:sldLayoutMkLst>
        </pc:sldLayoutChg>
        <pc:sldLayoutChg chg="del">
          <pc:chgData name="Or Ben Ari" userId="1263e9b2-2455-4117-8099-7cfb417bedb4" providerId="ADAL" clId="{868ECC10-06EE-42BF-9BF9-2B82961D6B6D}" dt="2022-02-23T16:17:27.016" v="448" actId="47"/>
          <pc:sldLayoutMkLst>
            <pc:docMk/>
            <pc:sldMasterMk cId="3882848059" sldId="2147483648"/>
            <pc:sldLayoutMk cId="4003369628" sldId="2147483655"/>
          </pc:sldLayoutMkLst>
        </pc:sldLayoutChg>
        <pc:sldLayoutChg chg="del">
          <pc:chgData name="Or Ben Ari" userId="1263e9b2-2455-4117-8099-7cfb417bedb4" providerId="ADAL" clId="{868ECC10-06EE-42BF-9BF9-2B82961D6B6D}" dt="2022-02-23T16:17:27.016" v="448" actId="47"/>
          <pc:sldLayoutMkLst>
            <pc:docMk/>
            <pc:sldMasterMk cId="3882848059" sldId="2147483648"/>
            <pc:sldLayoutMk cId="753075685" sldId="2147483656"/>
          </pc:sldLayoutMkLst>
        </pc:sldLayoutChg>
        <pc:sldLayoutChg chg="del">
          <pc:chgData name="Or Ben Ari" userId="1263e9b2-2455-4117-8099-7cfb417bedb4" providerId="ADAL" clId="{868ECC10-06EE-42BF-9BF9-2B82961D6B6D}" dt="2022-02-23T16:17:27.016" v="448" actId="47"/>
          <pc:sldLayoutMkLst>
            <pc:docMk/>
            <pc:sldMasterMk cId="3882848059" sldId="2147483648"/>
            <pc:sldLayoutMk cId="2780644341" sldId="2147483657"/>
          </pc:sldLayoutMkLst>
        </pc:sldLayoutChg>
        <pc:sldLayoutChg chg="del">
          <pc:chgData name="Or Ben Ari" userId="1263e9b2-2455-4117-8099-7cfb417bedb4" providerId="ADAL" clId="{868ECC10-06EE-42BF-9BF9-2B82961D6B6D}" dt="2022-02-23T16:17:27.016" v="448" actId="47"/>
          <pc:sldLayoutMkLst>
            <pc:docMk/>
            <pc:sldMasterMk cId="3882848059" sldId="2147483648"/>
            <pc:sldLayoutMk cId="2666937096" sldId="2147483658"/>
          </pc:sldLayoutMkLst>
        </pc:sldLayoutChg>
        <pc:sldLayoutChg chg="del">
          <pc:chgData name="Or Ben Ari" userId="1263e9b2-2455-4117-8099-7cfb417bedb4" providerId="ADAL" clId="{868ECC10-06EE-42BF-9BF9-2B82961D6B6D}" dt="2022-02-23T16:17:27.016" v="448" actId="47"/>
          <pc:sldLayoutMkLst>
            <pc:docMk/>
            <pc:sldMasterMk cId="3882848059" sldId="2147483648"/>
            <pc:sldLayoutMk cId="3753017612" sldId="2147483659"/>
          </pc:sldLayoutMkLst>
        </pc:sldLayoutChg>
      </pc:sldMasterChg>
      <pc:sldMasterChg chg="delSldLayout">
        <pc:chgData name="Or Ben Ari" userId="1263e9b2-2455-4117-8099-7cfb417bedb4" providerId="ADAL" clId="{868ECC10-06EE-42BF-9BF9-2B82961D6B6D}" dt="2022-02-24T17:51:39.528" v="740" actId="47"/>
        <pc:sldMasterMkLst>
          <pc:docMk/>
          <pc:sldMasterMk cId="1054482658" sldId="2147483660"/>
        </pc:sldMasterMkLst>
        <pc:sldLayoutChg chg="del">
          <pc:chgData name="Or Ben Ari" userId="1263e9b2-2455-4117-8099-7cfb417bedb4" providerId="ADAL" clId="{868ECC10-06EE-42BF-9BF9-2B82961D6B6D}" dt="2022-02-24T17:51:39.528" v="740" actId="47"/>
          <pc:sldLayoutMkLst>
            <pc:docMk/>
            <pc:sldMasterMk cId="1054482658" sldId="2147483660"/>
            <pc:sldLayoutMk cId="2972398653" sldId="2147483668"/>
          </pc:sldLayoutMkLst>
        </pc:sldLayoutChg>
      </pc:sldMasterChg>
    </pc:docChg>
  </pc:docChgLst>
  <pc:docChgLst>
    <pc:chgData name="Lisa Ney" userId="S::lney@jfcsphilly.org::7a6fb035-554a-4774-b6cf-667d85d4169a" providerId="AD" clId="Web-{D8F05125-721E-DF76-2FA4-9D9F5039E17F}"/>
    <pc:docChg chg="addSld delSld modSld sldOrd">
      <pc:chgData name="Lisa Ney" userId="S::lney@jfcsphilly.org::7a6fb035-554a-4774-b6cf-667d85d4169a" providerId="AD" clId="Web-{D8F05125-721E-DF76-2FA4-9D9F5039E17F}" dt="2022-02-28T15:33:04.975" v="2263"/>
      <pc:docMkLst>
        <pc:docMk/>
      </pc:docMkLst>
      <pc:sldChg chg="modSp">
        <pc:chgData name="Lisa Ney" userId="S::lney@jfcsphilly.org::7a6fb035-554a-4774-b6cf-667d85d4169a" providerId="AD" clId="Web-{D8F05125-721E-DF76-2FA4-9D9F5039E17F}" dt="2022-02-27T21:04:16.439" v="893" actId="20577"/>
        <pc:sldMkLst>
          <pc:docMk/>
          <pc:sldMk cId="2912228041" sldId="258"/>
        </pc:sldMkLst>
        <pc:spChg chg="mod">
          <ac:chgData name="Lisa Ney" userId="S::lney@jfcsphilly.org::7a6fb035-554a-4774-b6cf-667d85d4169a" providerId="AD" clId="Web-{D8F05125-721E-DF76-2FA4-9D9F5039E17F}" dt="2022-02-27T20:34:32.638" v="376" actId="1076"/>
          <ac:spMkLst>
            <pc:docMk/>
            <pc:sldMk cId="2912228041" sldId="258"/>
            <ac:spMk id="2" creationId="{EBBD2B93-9F32-4560-A731-430C0EADE685}"/>
          </ac:spMkLst>
        </pc:spChg>
        <pc:spChg chg="mod">
          <ac:chgData name="Lisa Ney" userId="S::lney@jfcsphilly.org::7a6fb035-554a-4774-b6cf-667d85d4169a" providerId="AD" clId="Web-{D8F05125-721E-DF76-2FA4-9D9F5039E17F}" dt="2022-02-27T21:04:16.439" v="893" actId="20577"/>
          <ac:spMkLst>
            <pc:docMk/>
            <pc:sldMk cId="2912228041" sldId="258"/>
            <ac:spMk id="3" creationId="{3826B88F-979B-4AA2-AA79-37AD4981DF12}"/>
          </ac:spMkLst>
        </pc:spChg>
      </pc:sldChg>
      <pc:sldChg chg="del">
        <pc:chgData name="Lisa Ney" userId="S::lney@jfcsphilly.org::7a6fb035-554a-4774-b6cf-667d85d4169a" providerId="AD" clId="Web-{D8F05125-721E-DF76-2FA4-9D9F5039E17F}" dt="2022-02-27T21:36:09.917" v="1318"/>
        <pc:sldMkLst>
          <pc:docMk/>
          <pc:sldMk cId="1828176487" sldId="290"/>
        </pc:sldMkLst>
      </pc:sldChg>
      <pc:sldChg chg="modSp">
        <pc:chgData name="Lisa Ney" userId="S::lney@jfcsphilly.org::7a6fb035-554a-4774-b6cf-667d85d4169a" providerId="AD" clId="Web-{D8F05125-721E-DF76-2FA4-9D9F5039E17F}" dt="2022-02-27T21:52:20.204" v="1843" actId="20577"/>
        <pc:sldMkLst>
          <pc:docMk/>
          <pc:sldMk cId="2588625613" sldId="291"/>
        </pc:sldMkLst>
        <pc:spChg chg="mod">
          <ac:chgData name="Lisa Ney" userId="S::lney@jfcsphilly.org::7a6fb035-554a-4774-b6cf-667d85d4169a" providerId="AD" clId="Web-{D8F05125-721E-DF76-2FA4-9D9F5039E17F}" dt="2022-02-27T21:52:20.204" v="1843" actId="20577"/>
          <ac:spMkLst>
            <pc:docMk/>
            <pc:sldMk cId="2588625613" sldId="291"/>
            <ac:spMk id="2" creationId="{509BF792-B9DF-44F4-9192-AA97DE6BE894}"/>
          </ac:spMkLst>
        </pc:spChg>
      </pc:sldChg>
      <pc:sldChg chg="modSp">
        <pc:chgData name="Lisa Ney" userId="S::lney@jfcsphilly.org::7a6fb035-554a-4774-b6cf-667d85d4169a" providerId="AD" clId="Web-{D8F05125-721E-DF76-2FA4-9D9F5039E17F}" dt="2022-02-27T20:24:38.856" v="72" actId="20577"/>
        <pc:sldMkLst>
          <pc:docMk/>
          <pc:sldMk cId="3056362798" sldId="292"/>
        </pc:sldMkLst>
        <pc:spChg chg="mod">
          <ac:chgData name="Lisa Ney" userId="S::lney@jfcsphilly.org::7a6fb035-554a-4774-b6cf-667d85d4169a" providerId="AD" clId="Web-{D8F05125-721E-DF76-2FA4-9D9F5039E17F}" dt="2022-02-27T20:24:38.856" v="72" actId="20577"/>
          <ac:spMkLst>
            <pc:docMk/>
            <pc:sldMk cId="3056362798" sldId="292"/>
            <ac:spMk id="3" creationId="{0BE00047-C39D-428B-A8C9-EBE6D0F9F5F1}"/>
          </ac:spMkLst>
        </pc:spChg>
      </pc:sldChg>
      <pc:sldChg chg="modSp">
        <pc:chgData name="Lisa Ney" userId="S::lney@jfcsphilly.org::7a6fb035-554a-4774-b6cf-667d85d4169a" providerId="AD" clId="Web-{D8F05125-721E-DF76-2FA4-9D9F5039E17F}" dt="2022-02-27T21:50:55.780" v="1839" actId="20577"/>
        <pc:sldMkLst>
          <pc:docMk/>
          <pc:sldMk cId="678880395" sldId="293"/>
        </pc:sldMkLst>
        <pc:spChg chg="mod">
          <ac:chgData name="Lisa Ney" userId="S::lney@jfcsphilly.org::7a6fb035-554a-4774-b6cf-667d85d4169a" providerId="AD" clId="Web-{D8F05125-721E-DF76-2FA4-9D9F5039E17F}" dt="2022-02-27T21:47:45.886" v="1743" actId="20577"/>
          <ac:spMkLst>
            <pc:docMk/>
            <pc:sldMk cId="678880395" sldId="293"/>
            <ac:spMk id="2" creationId="{4F53D0D1-785A-4E33-8FDA-ECA982C7A702}"/>
          </ac:spMkLst>
        </pc:spChg>
        <pc:spChg chg="mod">
          <ac:chgData name="Lisa Ney" userId="S::lney@jfcsphilly.org::7a6fb035-554a-4774-b6cf-667d85d4169a" providerId="AD" clId="Web-{D8F05125-721E-DF76-2FA4-9D9F5039E17F}" dt="2022-02-27T21:50:55.780" v="1839" actId="20577"/>
          <ac:spMkLst>
            <pc:docMk/>
            <pc:sldMk cId="678880395" sldId="293"/>
            <ac:spMk id="3" creationId="{2D7B3851-6C46-4C8D-A632-009F563974F7}"/>
          </ac:spMkLst>
        </pc:spChg>
      </pc:sldChg>
      <pc:sldChg chg="modSp new">
        <pc:chgData name="Lisa Ney" userId="S::lney@jfcsphilly.org::7a6fb035-554a-4774-b6cf-667d85d4169a" providerId="AD" clId="Web-{D8F05125-721E-DF76-2FA4-9D9F5039E17F}" dt="2022-02-27T20:23:57.949" v="45" actId="20577"/>
        <pc:sldMkLst>
          <pc:docMk/>
          <pc:sldMk cId="116539809" sldId="294"/>
        </pc:sldMkLst>
        <pc:spChg chg="mod">
          <ac:chgData name="Lisa Ney" userId="S::lney@jfcsphilly.org::7a6fb035-554a-4774-b6cf-667d85d4169a" providerId="AD" clId="Web-{D8F05125-721E-DF76-2FA4-9D9F5039E17F}" dt="2022-02-27T20:23:40.511" v="12" actId="20577"/>
          <ac:spMkLst>
            <pc:docMk/>
            <pc:sldMk cId="116539809" sldId="294"/>
            <ac:spMk id="2" creationId="{D73D9DB1-30CA-48C7-B931-0F72DE08131F}"/>
          </ac:spMkLst>
        </pc:spChg>
        <pc:spChg chg="mod">
          <ac:chgData name="Lisa Ney" userId="S::lney@jfcsphilly.org::7a6fb035-554a-4774-b6cf-667d85d4169a" providerId="AD" clId="Web-{D8F05125-721E-DF76-2FA4-9D9F5039E17F}" dt="2022-02-27T20:23:57.949" v="45" actId="20577"/>
          <ac:spMkLst>
            <pc:docMk/>
            <pc:sldMk cId="116539809" sldId="294"/>
            <ac:spMk id="3" creationId="{C7508E26-E5F3-4EE4-B17B-E798D85E9ED4}"/>
          </ac:spMkLst>
        </pc:spChg>
      </pc:sldChg>
      <pc:sldChg chg="addSp delSp modSp new">
        <pc:chgData name="Lisa Ney" userId="S::lney@jfcsphilly.org::7a6fb035-554a-4774-b6cf-667d85d4169a" providerId="AD" clId="Web-{D8F05125-721E-DF76-2FA4-9D9F5039E17F}" dt="2022-02-27T21:35:01.400" v="1293" actId="20577"/>
        <pc:sldMkLst>
          <pc:docMk/>
          <pc:sldMk cId="1778086267" sldId="295"/>
        </pc:sldMkLst>
        <pc:spChg chg="mod">
          <ac:chgData name="Lisa Ney" userId="S::lney@jfcsphilly.org::7a6fb035-554a-4774-b6cf-667d85d4169a" providerId="AD" clId="Web-{D8F05125-721E-DF76-2FA4-9D9F5039E17F}" dt="2022-02-27T21:34:29.555" v="1276" actId="20577"/>
          <ac:spMkLst>
            <pc:docMk/>
            <pc:sldMk cId="1778086267" sldId="295"/>
            <ac:spMk id="2" creationId="{7A6DA94F-7439-4520-AC99-3A3DCA08720B}"/>
          </ac:spMkLst>
        </pc:spChg>
        <pc:spChg chg="mod">
          <ac:chgData name="Lisa Ney" userId="S::lney@jfcsphilly.org::7a6fb035-554a-4774-b6cf-667d85d4169a" providerId="AD" clId="Web-{D8F05125-721E-DF76-2FA4-9D9F5039E17F}" dt="2022-02-27T21:35:01.400" v="1293" actId="20577"/>
          <ac:spMkLst>
            <pc:docMk/>
            <pc:sldMk cId="1778086267" sldId="295"/>
            <ac:spMk id="3" creationId="{A7ECC872-5094-4EEE-8A48-B645C4DF0118}"/>
          </ac:spMkLst>
        </pc:spChg>
        <pc:spChg chg="add del">
          <ac:chgData name="Lisa Ney" userId="S::lney@jfcsphilly.org::7a6fb035-554a-4774-b6cf-667d85d4169a" providerId="AD" clId="Web-{D8F05125-721E-DF76-2FA4-9D9F5039E17F}" dt="2022-02-27T21:09:15.523" v="1025"/>
          <ac:spMkLst>
            <pc:docMk/>
            <pc:sldMk cId="1778086267" sldId="295"/>
            <ac:spMk id="4" creationId="{3F47D22D-0F29-461C-AA3C-489D45600AD5}"/>
          </ac:spMkLst>
        </pc:spChg>
      </pc:sldChg>
      <pc:sldChg chg="modSp new del">
        <pc:chgData name="Lisa Ney" userId="S::lney@jfcsphilly.org::7a6fb035-554a-4774-b6cf-667d85d4169a" providerId="AD" clId="Web-{D8F05125-721E-DF76-2FA4-9D9F5039E17F}" dt="2022-02-27T21:35:45.729" v="1316"/>
        <pc:sldMkLst>
          <pc:docMk/>
          <pc:sldMk cId="2193372273" sldId="296"/>
        </pc:sldMkLst>
        <pc:spChg chg="mod">
          <ac:chgData name="Lisa Ney" userId="S::lney@jfcsphilly.org::7a6fb035-554a-4774-b6cf-667d85d4169a" providerId="AD" clId="Web-{D8F05125-721E-DF76-2FA4-9D9F5039E17F}" dt="2022-02-27T21:05:19.174" v="941" actId="20577"/>
          <ac:spMkLst>
            <pc:docMk/>
            <pc:sldMk cId="2193372273" sldId="296"/>
            <ac:spMk id="2" creationId="{D8B5CDC8-E8C6-4CD9-A45A-052249BC77C0}"/>
          </ac:spMkLst>
        </pc:spChg>
        <pc:spChg chg="mod">
          <ac:chgData name="Lisa Ney" userId="S::lney@jfcsphilly.org::7a6fb035-554a-4774-b6cf-667d85d4169a" providerId="AD" clId="Web-{D8F05125-721E-DF76-2FA4-9D9F5039E17F}" dt="2022-02-27T21:05:45.535" v="963" actId="20577"/>
          <ac:spMkLst>
            <pc:docMk/>
            <pc:sldMk cId="2193372273" sldId="296"/>
            <ac:spMk id="3" creationId="{100515DA-A962-46B1-AD68-4735471A61FB}"/>
          </ac:spMkLst>
        </pc:spChg>
      </pc:sldChg>
      <pc:sldChg chg="addSp modSp new del">
        <pc:chgData name="Lisa Ney" userId="S::lney@jfcsphilly.org::7a6fb035-554a-4774-b6cf-667d85d4169a" providerId="AD" clId="Web-{D8F05125-721E-DF76-2FA4-9D9F5039E17F}" dt="2022-02-27T21:36:00.260" v="1317"/>
        <pc:sldMkLst>
          <pc:docMk/>
          <pc:sldMk cId="2880513884" sldId="297"/>
        </pc:sldMkLst>
        <pc:spChg chg="mod">
          <ac:chgData name="Lisa Ney" userId="S::lney@jfcsphilly.org::7a6fb035-554a-4774-b6cf-667d85d4169a" providerId="AD" clId="Web-{D8F05125-721E-DF76-2FA4-9D9F5039E17F}" dt="2022-02-27T21:14:58.186" v="1038" actId="20577"/>
          <ac:spMkLst>
            <pc:docMk/>
            <pc:sldMk cId="2880513884" sldId="297"/>
            <ac:spMk id="2" creationId="{CA04EC69-B8F7-4B16-98F5-55C73B75991B}"/>
          </ac:spMkLst>
        </pc:spChg>
        <pc:spChg chg="mod">
          <ac:chgData name="Lisa Ney" userId="S::lney@jfcsphilly.org::7a6fb035-554a-4774-b6cf-667d85d4169a" providerId="AD" clId="Web-{D8F05125-721E-DF76-2FA4-9D9F5039E17F}" dt="2022-02-27T21:16:58.047" v="1064" actId="20577"/>
          <ac:spMkLst>
            <pc:docMk/>
            <pc:sldMk cId="2880513884" sldId="297"/>
            <ac:spMk id="3" creationId="{130CE663-9C32-42C5-85CC-85E7D3DA889F}"/>
          </ac:spMkLst>
        </pc:spChg>
        <pc:spChg chg="add">
          <ac:chgData name="Lisa Ney" userId="S::lney@jfcsphilly.org::7a6fb035-554a-4774-b6cf-667d85d4169a" providerId="AD" clId="Web-{D8F05125-721E-DF76-2FA4-9D9F5039E17F}" dt="2022-02-27T20:45:54.713" v="473"/>
          <ac:spMkLst>
            <pc:docMk/>
            <pc:sldMk cId="2880513884" sldId="297"/>
            <ac:spMk id="4" creationId="{37E3B82D-DA76-412F-9C7A-B559C675DA90}"/>
          </ac:spMkLst>
        </pc:spChg>
      </pc:sldChg>
      <pc:sldChg chg="modSp new ord">
        <pc:chgData name="Lisa Ney" userId="S::lney@jfcsphilly.org::7a6fb035-554a-4774-b6cf-667d85d4169a" providerId="AD" clId="Web-{D8F05125-721E-DF76-2FA4-9D9F5039E17F}" dt="2022-02-28T15:32:54.647" v="2262" actId="20577"/>
        <pc:sldMkLst>
          <pc:docMk/>
          <pc:sldMk cId="3399299070" sldId="298"/>
        </pc:sldMkLst>
        <pc:spChg chg="mod">
          <ac:chgData name="Lisa Ney" userId="S::lney@jfcsphilly.org::7a6fb035-554a-4774-b6cf-667d85d4169a" providerId="AD" clId="Web-{D8F05125-721E-DF76-2FA4-9D9F5039E17F}" dt="2022-02-28T15:32:54.647" v="2262" actId="20577"/>
          <ac:spMkLst>
            <pc:docMk/>
            <pc:sldMk cId="3399299070" sldId="298"/>
            <ac:spMk id="2" creationId="{DFD1377F-6526-4247-899E-4EA020D351E0}"/>
          </ac:spMkLst>
        </pc:spChg>
        <pc:spChg chg="mod">
          <ac:chgData name="Lisa Ney" userId="S::lney@jfcsphilly.org::7a6fb035-554a-4774-b6cf-667d85d4169a" providerId="AD" clId="Web-{D8F05125-721E-DF76-2FA4-9D9F5039E17F}" dt="2022-02-28T15:31:44.646" v="2255" actId="20577"/>
          <ac:spMkLst>
            <pc:docMk/>
            <pc:sldMk cId="3399299070" sldId="298"/>
            <ac:spMk id="3" creationId="{CFE1B844-1033-47B4-B2A7-1206FE71CAC8}"/>
          </ac:spMkLst>
        </pc:spChg>
      </pc:sldChg>
      <pc:sldChg chg="modSp new ord">
        <pc:chgData name="Lisa Ney" userId="S::lney@jfcsphilly.org::7a6fb035-554a-4774-b6cf-667d85d4169a" providerId="AD" clId="Web-{D8F05125-721E-DF76-2FA4-9D9F5039E17F}" dt="2022-02-27T21:01:11.482" v="791" actId="14100"/>
        <pc:sldMkLst>
          <pc:docMk/>
          <pc:sldMk cId="2228173956" sldId="299"/>
        </pc:sldMkLst>
        <pc:spChg chg="mod">
          <ac:chgData name="Lisa Ney" userId="S::lney@jfcsphilly.org::7a6fb035-554a-4774-b6cf-667d85d4169a" providerId="AD" clId="Web-{D8F05125-721E-DF76-2FA4-9D9F5039E17F}" dt="2022-02-27T20:49:44.751" v="533" actId="20577"/>
          <ac:spMkLst>
            <pc:docMk/>
            <pc:sldMk cId="2228173956" sldId="299"/>
            <ac:spMk id="2" creationId="{DF1ACF99-005F-4ABF-BE1F-0CD86B2C60DF}"/>
          </ac:spMkLst>
        </pc:spChg>
        <pc:spChg chg="mod">
          <ac:chgData name="Lisa Ney" userId="S::lney@jfcsphilly.org::7a6fb035-554a-4774-b6cf-667d85d4169a" providerId="AD" clId="Web-{D8F05125-721E-DF76-2FA4-9D9F5039E17F}" dt="2022-02-27T21:01:11.482" v="791" actId="14100"/>
          <ac:spMkLst>
            <pc:docMk/>
            <pc:sldMk cId="2228173956" sldId="299"/>
            <ac:spMk id="3" creationId="{5FC9556E-3A9C-4B20-BD0B-B2E2E9E2D060}"/>
          </ac:spMkLst>
        </pc:spChg>
      </pc:sldChg>
      <pc:sldChg chg="addSp modSp new ord">
        <pc:chgData name="Lisa Ney" userId="S::lney@jfcsphilly.org::7a6fb035-554a-4774-b6cf-667d85d4169a" providerId="AD" clId="Web-{D8F05125-721E-DF76-2FA4-9D9F5039E17F}" dt="2022-02-28T15:27:47.251" v="2208" actId="14100"/>
        <pc:sldMkLst>
          <pc:docMk/>
          <pc:sldMk cId="2845397334" sldId="300"/>
        </pc:sldMkLst>
        <pc:spChg chg="mod">
          <ac:chgData name="Lisa Ney" userId="S::lney@jfcsphilly.org::7a6fb035-554a-4774-b6cf-667d85d4169a" providerId="AD" clId="Web-{D8F05125-721E-DF76-2FA4-9D9F5039E17F}" dt="2022-02-27T20:51:53.238" v="572" actId="20577"/>
          <ac:spMkLst>
            <pc:docMk/>
            <pc:sldMk cId="2845397334" sldId="300"/>
            <ac:spMk id="2" creationId="{62B786DA-4E9D-4D39-82BB-E2117F1D8A4E}"/>
          </ac:spMkLst>
        </pc:spChg>
        <pc:spChg chg="mod">
          <ac:chgData name="Lisa Ney" userId="S::lney@jfcsphilly.org::7a6fb035-554a-4774-b6cf-667d85d4169a" providerId="AD" clId="Web-{D8F05125-721E-DF76-2FA4-9D9F5039E17F}" dt="2022-02-27T21:07:17.927" v="1021" actId="20577"/>
          <ac:spMkLst>
            <pc:docMk/>
            <pc:sldMk cId="2845397334" sldId="300"/>
            <ac:spMk id="3" creationId="{02155EC7-EC3F-4046-9149-5CE0F7969924}"/>
          </ac:spMkLst>
        </pc:spChg>
        <pc:picChg chg="add mod">
          <ac:chgData name="Lisa Ney" userId="S::lney@jfcsphilly.org::7a6fb035-554a-4774-b6cf-667d85d4169a" providerId="AD" clId="Web-{D8F05125-721E-DF76-2FA4-9D9F5039E17F}" dt="2022-02-28T15:27:47.251" v="2208" actId="14100"/>
          <ac:picMkLst>
            <pc:docMk/>
            <pc:sldMk cId="2845397334" sldId="300"/>
            <ac:picMk id="4" creationId="{4BC0E829-1646-4807-9EB7-A208116430D5}"/>
          </ac:picMkLst>
        </pc:picChg>
      </pc:sldChg>
      <pc:sldChg chg="modSp new del">
        <pc:chgData name="Lisa Ney" userId="S::lney@jfcsphilly.org::7a6fb035-554a-4774-b6cf-667d85d4169a" providerId="AD" clId="Web-{D8F05125-721E-DF76-2FA4-9D9F5039E17F}" dt="2022-02-28T15:33:04.975" v="2263"/>
        <pc:sldMkLst>
          <pc:docMk/>
          <pc:sldMk cId="4067993982" sldId="301"/>
        </pc:sldMkLst>
        <pc:spChg chg="mod">
          <ac:chgData name="Lisa Ney" userId="S::lney@jfcsphilly.org::7a6fb035-554a-4774-b6cf-667d85d4169a" providerId="AD" clId="Web-{D8F05125-721E-DF76-2FA4-9D9F5039E17F}" dt="2022-02-27T21:08:10.897" v="1024" actId="20577"/>
          <ac:spMkLst>
            <pc:docMk/>
            <pc:sldMk cId="4067993982" sldId="301"/>
            <ac:spMk id="3" creationId="{EADAE4E8-B25E-42F8-880D-C0DAE7F46658}"/>
          </ac:spMkLst>
        </pc:spChg>
      </pc:sldChg>
      <pc:sldChg chg="modSp new">
        <pc:chgData name="Lisa Ney" userId="S::lney@jfcsphilly.org::7a6fb035-554a-4774-b6cf-667d85d4169a" providerId="AD" clId="Web-{D8F05125-721E-DF76-2FA4-9D9F5039E17F}" dt="2022-02-27T21:45:29.055" v="1662" actId="20577"/>
        <pc:sldMkLst>
          <pc:docMk/>
          <pc:sldMk cId="3874174942" sldId="302"/>
        </pc:sldMkLst>
        <pc:spChg chg="mod">
          <ac:chgData name="Lisa Ney" userId="S::lney@jfcsphilly.org::7a6fb035-554a-4774-b6cf-667d85d4169a" providerId="AD" clId="Web-{D8F05125-721E-DF76-2FA4-9D9F5039E17F}" dt="2022-02-27T21:40:57.019" v="1475" actId="20577"/>
          <ac:spMkLst>
            <pc:docMk/>
            <pc:sldMk cId="3874174942" sldId="302"/>
            <ac:spMk id="2" creationId="{3A9C5690-5C43-4B71-B8D3-CE567AA5AE4E}"/>
          </ac:spMkLst>
        </pc:spChg>
        <pc:spChg chg="mod">
          <ac:chgData name="Lisa Ney" userId="S::lney@jfcsphilly.org::7a6fb035-554a-4774-b6cf-667d85d4169a" providerId="AD" clId="Web-{D8F05125-721E-DF76-2FA4-9D9F5039E17F}" dt="2022-02-27T21:45:29.055" v="1662" actId="20577"/>
          <ac:spMkLst>
            <pc:docMk/>
            <pc:sldMk cId="3874174942" sldId="302"/>
            <ac:spMk id="3" creationId="{5284A3DA-FD6E-4F6D-AF6A-B7EAE912B138}"/>
          </ac:spMkLst>
        </pc:spChg>
      </pc:sldChg>
      <pc:sldChg chg="modSp new del">
        <pc:chgData name="Lisa Ney" userId="S::lney@jfcsphilly.org::7a6fb035-554a-4774-b6cf-667d85d4169a" providerId="AD" clId="Web-{D8F05125-721E-DF76-2FA4-9D9F5039E17F}" dt="2022-02-27T21:46:15.322" v="1663"/>
        <pc:sldMkLst>
          <pc:docMk/>
          <pc:sldMk cId="864897930" sldId="303"/>
        </pc:sldMkLst>
        <pc:spChg chg="mod">
          <ac:chgData name="Lisa Ney" userId="S::lney@jfcsphilly.org::7a6fb035-554a-4774-b6cf-667d85d4169a" providerId="AD" clId="Web-{D8F05125-721E-DF76-2FA4-9D9F5039E17F}" dt="2022-02-27T21:38:40.857" v="1472" actId="20577"/>
          <ac:spMkLst>
            <pc:docMk/>
            <pc:sldMk cId="864897930" sldId="303"/>
            <ac:spMk id="3" creationId="{8051540C-2740-4C77-8D1E-05CE212A3747}"/>
          </ac:spMkLst>
        </pc:spChg>
      </pc:sldChg>
      <pc:sldChg chg="modSp new">
        <pc:chgData name="Lisa Ney" userId="S::lney@jfcsphilly.org::7a6fb035-554a-4774-b6cf-667d85d4169a" providerId="AD" clId="Web-{D8F05125-721E-DF76-2FA4-9D9F5039E17F}" dt="2022-02-27T22:10:39.432" v="2200" actId="20577"/>
        <pc:sldMkLst>
          <pc:docMk/>
          <pc:sldMk cId="3324683738" sldId="303"/>
        </pc:sldMkLst>
        <pc:spChg chg="mod">
          <ac:chgData name="Lisa Ney" userId="S::lney@jfcsphilly.org::7a6fb035-554a-4774-b6cf-667d85d4169a" providerId="AD" clId="Web-{D8F05125-721E-DF76-2FA4-9D9F5039E17F}" dt="2022-02-27T22:10:39.432" v="2200" actId="20577"/>
          <ac:spMkLst>
            <pc:docMk/>
            <pc:sldMk cId="3324683738" sldId="303"/>
            <ac:spMk id="3" creationId="{279E8B4B-B507-4997-8AF2-C080198151CB}"/>
          </ac:spMkLst>
        </pc:spChg>
      </pc:sldChg>
      <pc:sldChg chg="modSp new">
        <pc:chgData name="Lisa Ney" userId="S::lney@jfcsphilly.org::7a6fb035-554a-4774-b6cf-667d85d4169a" providerId="AD" clId="Web-{D8F05125-721E-DF76-2FA4-9D9F5039E17F}" dt="2022-02-27T22:10:43.494" v="2201" actId="20577"/>
        <pc:sldMkLst>
          <pc:docMk/>
          <pc:sldMk cId="2165560602" sldId="304"/>
        </pc:sldMkLst>
        <pc:spChg chg="mod">
          <ac:chgData name="Lisa Ney" userId="S::lney@jfcsphilly.org::7a6fb035-554a-4774-b6cf-667d85d4169a" providerId="AD" clId="Web-{D8F05125-721E-DF76-2FA4-9D9F5039E17F}" dt="2022-02-27T22:07:42.881" v="2017" actId="20577"/>
          <ac:spMkLst>
            <pc:docMk/>
            <pc:sldMk cId="2165560602" sldId="304"/>
            <ac:spMk id="2" creationId="{544ED12D-2401-424E-8D49-1CF4F9A1458C}"/>
          </ac:spMkLst>
        </pc:spChg>
        <pc:spChg chg="mod">
          <ac:chgData name="Lisa Ney" userId="S::lney@jfcsphilly.org::7a6fb035-554a-4774-b6cf-667d85d4169a" providerId="AD" clId="Web-{D8F05125-721E-DF76-2FA4-9D9F5039E17F}" dt="2022-02-27T22:10:43.494" v="2201" actId="20577"/>
          <ac:spMkLst>
            <pc:docMk/>
            <pc:sldMk cId="2165560602" sldId="304"/>
            <ac:spMk id="3" creationId="{D509D8B3-AEA6-497C-BF29-D961F59A197F}"/>
          </ac:spMkLst>
        </pc:spChg>
      </pc:sldChg>
      <pc:sldChg chg="modSp new">
        <pc:chgData name="Lisa Ney" userId="S::lney@jfcsphilly.org::7a6fb035-554a-4774-b6cf-667d85d4169a" providerId="AD" clId="Web-{D8F05125-721E-DF76-2FA4-9D9F5039E17F}" dt="2022-02-28T15:30:51.957" v="2252" actId="20577"/>
        <pc:sldMkLst>
          <pc:docMk/>
          <pc:sldMk cId="1533851904" sldId="308"/>
        </pc:sldMkLst>
        <pc:spChg chg="mod">
          <ac:chgData name="Lisa Ney" userId="S::lney@jfcsphilly.org::7a6fb035-554a-4774-b6cf-667d85d4169a" providerId="AD" clId="Web-{D8F05125-721E-DF76-2FA4-9D9F5039E17F}" dt="2022-02-28T15:30:35.566" v="2251" actId="14100"/>
          <ac:spMkLst>
            <pc:docMk/>
            <pc:sldMk cId="1533851904" sldId="308"/>
            <ac:spMk id="2" creationId="{A685405F-4FAF-4652-83B5-07A6198F722F}"/>
          </ac:spMkLst>
        </pc:spChg>
        <pc:spChg chg="mod">
          <ac:chgData name="Lisa Ney" userId="S::lney@jfcsphilly.org::7a6fb035-554a-4774-b6cf-667d85d4169a" providerId="AD" clId="Web-{D8F05125-721E-DF76-2FA4-9D9F5039E17F}" dt="2022-02-28T15:30:51.957" v="2252" actId="20577"/>
          <ac:spMkLst>
            <pc:docMk/>
            <pc:sldMk cId="1533851904" sldId="308"/>
            <ac:spMk id="3" creationId="{14FE8B3E-E2AB-4CB6-9238-9680B2454572}"/>
          </ac:spMkLst>
        </pc:spChg>
      </pc:sldChg>
      <pc:sldChg chg="new del">
        <pc:chgData name="Lisa Ney" userId="S::lney@jfcsphilly.org::7a6fb035-554a-4774-b6cf-667d85d4169a" providerId="AD" clId="Web-{D8F05125-721E-DF76-2FA4-9D9F5039E17F}" dt="2022-02-28T15:32:25.396" v="2257"/>
        <pc:sldMkLst>
          <pc:docMk/>
          <pc:sldMk cId="2821008815" sldId="30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Obenari.JFCS\AppData\Local\Microsoft\Windows\INetCache\Content.Outlook\8WH98VYP\PLWD%20Student%20VolunteerQuestionnair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 Of</a:t>
            </a:r>
            <a:r>
              <a:rPr lang="en-US" sz="2400" baseline="0"/>
              <a:t> Students </a:t>
            </a:r>
            <a:r>
              <a:rPr lang="en-US" sz="2400"/>
              <a:t>Agreeing</a:t>
            </a:r>
            <a:r>
              <a:rPr lang="en-US" sz="2400" baseline="0"/>
              <a:t> with Statements</a:t>
            </a:r>
            <a:endParaRPr lang="en-US" sz="240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'Question 4'!$P$3</c:f>
              <c:strCache>
                <c:ptCount val="1"/>
                <c:pt idx="0">
                  <c:v>How many agree</c:v>
                </c:pt>
              </c:strCache>
            </c:strRef>
          </c:tx>
          <c:spPr>
            <a:solidFill>
              <a:schemeClr val="accent1"/>
            </a:solidFill>
            <a:ln>
              <a:noFill/>
            </a:ln>
            <a:effectLst/>
          </c:spPr>
          <c:invertIfNegative val="0"/>
          <c:dPt>
            <c:idx val="1"/>
            <c:invertIfNegative val="0"/>
            <c:bubble3D val="0"/>
            <c:spPr>
              <a:solidFill>
                <a:schemeClr val="accent6"/>
              </a:solidFill>
              <a:ln>
                <a:noFill/>
              </a:ln>
              <a:effectLst/>
            </c:spPr>
            <c:extLst>
              <c:ext xmlns:c16="http://schemas.microsoft.com/office/drawing/2014/chart" uri="{C3380CC4-5D6E-409C-BE32-E72D297353CC}">
                <c16:uniqueId val="{00000001-929C-4070-921F-E72C3B1275A4}"/>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929C-4070-921F-E72C3B1275A4}"/>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5-929C-4070-921F-E72C3B1275A4}"/>
              </c:ext>
            </c:extLst>
          </c:dPt>
          <c:dPt>
            <c:idx val="4"/>
            <c:invertIfNegative val="0"/>
            <c:bubble3D val="0"/>
            <c:spPr>
              <a:solidFill>
                <a:schemeClr val="bg2">
                  <a:lumMod val="50000"/>
                </a:schemeClr>
              </a:solidFill>
              <a:ln>
                <a:noFill/>
              </a:ln>
              <a:effectLst/>
            </c:spPr>
            <c:extLst>
              <c:ext xmlns:c16="http://schemas.microsoft.com/office/drawing/2014/chart" uri="{C3380CC4-5D6E-409C-BE32-E72D297353CC}">
                <c16:uniqueId val="{00000007-929C-4070-921F-E72C3B1275A4}"/>
              </c:ext>
            </c:extLst>
          </c:dPt>
          <c:cat>
            <c:strRef>
              <c:f>'Question 4'!$O$4:$O$8</c:f>
              <c:strCache>
                <c:ptCount val="5"/>
                <c:pt idx="0">
                  <c:v>I enjoyed today's program</c:v>
                </c:pt>
                <c:pt idx="1">
                  <c:v>This program helped me to better understand or relate to people with differences</c:v>
                </c:pt>
                <c:pt idx="2">
                  <c:v>Because of this program, I feel better able to see the world from someone else's perspective</c:v>
                </c:pt>
                <c:pt idx="3">
                  <c:v>Because of this program, I feel a greater sense of responsibility to my community</c:v>
                </c:pt>
                <c:pt idx="4">
                  <c:v>I believe that people's differences contribute to a better world</c:v>
                </c:pt>
              </c:strCache>
            </c:strRef>
          </c:cat>
          <c:val>
            <c:numRef>
              <c:f>'Question 4'!$P$4:$P$8</c:f>
              <c:numCache>
                <c:formatCode>0.00%</c:formatCode>
                <c:ptCount val="5"/>
                <c:pt idx="0">
                  <c:v>1</c:v>
                </c:pt>
                <c:pt idx="1">
                  <c:v>0.84609999999999996</c:v>
                </c:pt>
                <c:pt idx="2">
                  <c:v>0.80769999999999997</c:v>
                </c:pt>
                <c:pt idx="3">
                  <c:v>0.80769999999999997</c:v>
                </c:pt>
                <c:pt idx="4">
                  <c:v>0.91999999999999993</c:v>
                </c:pt>
              </c:numCache>
            </c:numRef>
          </c:val>
          <c:extLst>
            <c:ext xmlns:c16="http://schemas.microsoft.com/office/drawing/2014/chart" uri="{C3380CC4-5D6E-409C-BE32-E72D297353CC}">
              <c16:uniqueId val="{00000008-929C-4070-921F-E72C3B1275A4}"/>
            </c:ext>
          </c:extLst>
        </c:ser>
        <c:dLbls>
          <c:showLegendKey val="0"/>
          <c:showVal val="0"/>
          <c:showCatName val="0"/>
          <c:showSerName val="0"/>
          <c:showPercent val="0"/>
          <c:showBubbleSize val="0"/>
        </c:dLbls>
        <c:gapWidth val="219"/>
        <c:overlap val="-27"/>
        <c:axId val="395515136"/>
        <c:axId val="395510544"/>
      </c:barChart>
      <c:catAx>
        <c:axId val="395515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95510544"/>
        <c:crosses val="autoZero"/>
        <c:auto val="1"/>
        <c:lblAlgn val="ctr"/>
        <c:lblOffset val="100"/>
        <c:noMultiLvlLbl val="0"/>
      </c:catAx>
      <c:valAx>
        <c:axId val="39551054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5515136"/>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1DA0387-8083-45EB-8D6A-67A063B09B5E}"/>
              </a:ext>
            </a:extLst>
          </p:cNvPr>
          <p:cNvSpPr>
            <a:spLocks noGrp="1"/>
          </p:cNvSpPr>
          <p:nvPr>
            <p:ph type="sldNum" sz="quarter" idx="12"/>
          </p:nvPr>
        </p:nvSpPr>
        <p:spPr/>
        <p:txBody>
          <a:bodyPr/>
          <a:lstStyle/>
          <a:p>
            <a:fld id="{755A8003-1A2F-4091-B0E6-839505273FD5}" type="slidenum">
              <a:rPr lang="en-US" smtClean="0"/>
              <a:t>‹#›</a:t>
            </a:fld>
            <a:endParaRPr lang="en-US"/>
          </a:p>
        </p:txBody>
      </p:sp>
      <p:pic>
        <p:nvPicPr>
          <p:cNvPr id="7" name="Picture 6" descr="JFCS_LOGO_CMYK.jpg">
            <a:extLst>
              <a:ext uri="{FF2B5EF4-FFF2-40B4-BE49-F238E27FC236}">
                <a16:creationId xmlns:a16="http://schemas.microsoft.com/office/drawing/2014/main" id="{C08AD74E-D04F-4FF4-935F-D95EC34C5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0699" y="696135"/>
            <a:ext cx="7463620" cy="2878935"/>
          </a:xfrm>
          <a:prstGeom prst="rect">
            <a:avLst/>
          </a:prstGeom>
        </p:spPr>
      </p:pic>
      <p:sp>
        <p:nvSpPr>
          <p:cNvPr id="8" name="Rectangle 7">
            <a:extLst>
              <a:ext uri="{FF2B5EF4-FFF2-40B4-BE49-F238E27FC236}">
                <a16:creationId xmlns:a16="http://schemas.microsoft.com/office/drawing/2014/main" id="{78D6FBA0-F7F8-47BC-8170-AB230EFE44A3}"/>
              </a:ext>
            </a:extLst>
          </p:cNvPr>
          <p:cNvSpPr/>
          <p:nvPr/>
        </p:nvSpPr>
        <p:spPr>
          <a:xfrm>
            <a:off x="5398265" y="3866107"/>
            <a:ext cx="6566054" cy="2295758"/>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C1CC59F-473B-43A1-B3F5-C5A01D7CBA2E}"/>
              </a:ext>
            </a:extLst>
          </p:cNvPr>
          <p:cNvSpPr>
            <a:spLocks noGrp="1"/>
          </p:cNvSpPr>
          <p:nvPr>
            <p:ph type="subTitle" idx="1"/>
          </p:nvPr>
        </p:nvSpPr>
        <p:spPr>
          <a:xfrm>
            <a:off x="5502926" y="5158274"/>
            <a:ext cx="6356733" cy="856935"/>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9C9322B7-B849-4AAC-A682-A87005D050C0}"/>
              </a:ext>
            </a:extLst>
          </p:cNvPr>
          <p:cNvSpPr>
            <a:spLocks noGrp="1"/>
          </p:cNvSpPr>
          <p:nvPr>
            <p:ph type="ctrTitle"/>
          </p:nvPr>
        </p:nvSpPr>
        <p:spPr>
          <a:xfrm>
            <a:off x="5502926" y="3981268"/>
            <a:ext cx="6356733" cy="1059639"/>
          </a:xfrm>
        </p:spPr>
        <p:txBody>
          <a:bodyPr anchor="t">
            <a:normAutofit/>
          </a:bodyPr>
          <a:lstStyle>
            <a:lvl1pPr algn="ctr">
              <a:defRPr sz="3200" b="1">
                <a:solidFill>
                  <a:schemeClr val="bg1"/>
                </a:solidFill>
              </a:defRPr>
            </a:lvl1pPr>
          </a:lstStyle>
          <a:p>
            <a:r>
              <a:rPr lang="en-US"/>
              <a:t>Click to edit Master title style</a:t>
            </a:r>
          </a:p>
        </p:txBody>
      </p:sp>
    </p:spTree>
    <p:extLst>
      <p:ext uri="{BB962C8B-B14F-4D97-AF65-F5344CB8AC3E}">
        <p14:creationId xmlns:p14="http://schemas.microsoft.com/office/powerpoint/2010/main" val="2176749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83AD3-723D-40F1-8321-7410B06D6D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A2989C-8AEC-4C10-85CB-C9C46B00563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23655A6-8043-442B-B88D-2416FC50EF88}"/>
              </a:ext>
            </a:extLst>
          </p:cNvPr>
          <p:cNvSpPr>
            <a:spLocks noGrp="1"/>
          </p:cNvSpPr>
          <p:nvPr>
            <p:ph type="sldNum" sz="quarter" idx="12"/>
          </p:nvPr>
        </p:nvSpPr>
        <p:spPr/>
        <p:txBody>
          <a:bodyPr/>
          <a:lstStyle/>
          <a:p>
            <a:fld id="{755A8003-1A2F-4091-B0E6-839505273FD5}" type="slidenum">
              <a:rPr lang="en-US" smtClean="0"/>
              <a:t>‹#›</a:t>
            </a:fld>
            <a:endParaRPr lang="en-US"/>
          </a:p>
        </p:txBody>
      </p:sp>
    </p:spTree>
    <p:extLst>
      <p:ext uri="{BB962C8B-B14F-4D97-AF65-F5344CB8AC3E}">
        <p14:creationId xmlns:p14="http://schemas.microsoft.com/office/powerpoint/2010/main" val="2568455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E81D5-6880-4DDB-B120-D8BD27BBB5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B4F9F4-41DE-4CB6-9783-666C553813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A5340E83-BDE8-45F6-9464-D700C0C70777}"/>
              </a:ext>
            </a:extLst>
          </p:cNvPr>
          <p:cNvSpPr>
            <a:spLocks noGrp="1"/>
          </p:cNvSpPr>
          <p:nvPr>
            <p:ph type="sldNum" sz="quarter" idx="12"/>
          </p:nvPr>
        </p:nvSpPr>
        <p:spPr/>
        <p:txBody>
          <a:bodyPr/>
          <a:lstStyle/>
          <a:p>
            <a:fld id="{755A8003-1A2F-4091-B0E6-839505273FD5}" type="slidenum">
              <a:rPr lang="en-US" smtClean="0"/>
              <a:t>‹#›</a:t>
            </a:fld>
            <a:endParaRPr lang="en-US"/>
          </a:p>
        </p:txBody>
      </p:sp>
      <p:sp>
        <p:nvSpPr>
          <p:cNvPr id="7" name="Title Placeholder 1">
            <a:extLst>
              <a:ext uri="{FF2B5EF4-FFF2-40B4-BE49-F238E27FC236}">
                <a16:creationId xmlns:a16="http://schemas.microsoft.com/office/drawing/2014/main" id="{2BC0F372-E58B-4E18-B8FA-662D9FBFA89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549133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B71A3-50C8-4E25-A632-F3793FC2F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B33842-8316-42A7-BCEC-3BB362CF35E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20C920-AC2E-4D20-931C-34030408810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3E00FC0-EEC1-4A4C-A654-171F2DE91CC1}"/>
              </a:ext>
            </a:extLst>
          </p:cNvPr>
          <p:cNvSpPr>
            <a:spLocks noGrp="1"/>
          </p:cNvSpPr>
          <p:nvPr>
            <p:ph type="sldNum" sz="quarter" idx="12"/>
          </p:nvPr>
        </p:nvSpPr>
        <p:spPr/>
        <p:txBody>
          <a:bodyPr/>
          <a:lstStyle/>
          <a:p>
            <a:fld id="{755A8003-1A2F-4091-B0E6-839505273FD5}" type="slidenum">
              <a:rPr lang="en-US" smtClean="0"/>
              <a:t>‹#›</a:t>
            </a:fld>
            <a:endParaRPr lang="en-US"/>
          </a:p>
        </p:txBody>
      </p:sp>
    </p:spTree>
    <p:extLst>
      <p:ext uri="{BB962C8B-B14F-4D97-AF65-F5344CB8AC3E}">
        <p14:creationId xmlns:p14="http://schemas.microsoft.com/office/powerpoint/2010/main" val="316778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DEF16-7C0C-47E4-A6B6-8524524B10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090637-A125-4027-8EBB-5B821F15C8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573ACB0-7391-4D8F-B741-66031D5029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30A32C-6ABB-4A10-AA72-BD6F7366E3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8A136B4-96F6-4408-9159-061A903A3D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1C6AAF7-CA87-4A3F-A1BA-FFD562460718}"/>
              </a:ext>
            </a:extLst>
          </p:cNvPr>
          <p:cNvSpPr>
            <a:spLocks noGrp="1"/>
          </p:cNvSpPr>
          <p:nvPr>
            <p:ph type="sldNum" sz="quarter" idx="12"/>
          </p:nvPr>
        </p:nvSpPr>
        <p:spPr/>
        <p:txBody>
          <a:bodyPr/>
          <a:lstStyle/>
          <a:p>
            <a:fld id="{755A8003-1A2F-4091-B0E6-839505273FD5}" type="slidenum">
              <a:rPr lang="en-US" smtClean="0"/>
              <a:t>‹#›</a:t>
            </a:fld>
            <a:endParaRPr lang="en-US"/>
          </a:p>
        </p:txBody>
      </p:sp>
    </p:spTree>
    <p:extLst>
      <p:ext uri="{BB962C8B-B14F-4D97-AF65-F5344CB8AC3E}">
        <p14:creationId xmlns:p14="http://schemas.microsoft.com/office/powerpoint/2010/main" val="1814879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952E8-44BC-4E66-9A10-D912747837C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D4FF968-DB52-4C45-BFAA-892EA5EE1CFC}"/>
              </a:ext>
            </a:extLst>
          </p:cNvPr>
          <p:cNvSpPr>
            <a:spLocks noGrp="1"/>
          </p:cNvSpPr>
          <p:nvPr>
            <p:ph type="sldNum" sz="quarter" idx="12"/>
          </p:nvPr>
        </p:nvSpPr>
        <p:spPr/>
        <p:txBody>
          <a:bodyPr/>
          <a:lstStyle/>
          <a:p>
            <a:fld id="{755A8003-1A2F-4091-B0E6-839505273FD5}" type="slidenum">
              <a:rPr lang="en-US" smtClean="0"/>
              <a:t>‹#›</a:t>
            </a:fld>
            <a:endParaRPr lang="en-US"/>
          </a:p>
        </p:txBody>
      </p:sp>
    </p:spTree>
    <p:extLst>
      <p:ext uri="{BB962C8B-B14F-4D97-AF65-F5344CB8AC3E}">
        <p14:creationId xmlns:p14="http://schemas.microsoft.com/office/powerpoint/2010/main" val="3313457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FF219D-D8D0-4D1A-9AF6-0DDED931C2CD}"/>
              </a:ext>
            </a:extLst>
          </p:cNvPr>
          <p:cNvSpPr>
            <a:spLocks noGrp="1"/>
          </p:cNvSpPr>
          <p:nvPr>
            <p:ph type="sldNum" sz="quarter" idx="12"/>
          </p:nvPr>
        </p:nvSpPr>
        <p:spPr/>
        <p:txBody>
          <a:bodyPr/>
          <a:lstStyle/>
          <a:p>
            <a:fld id="{755A8003-1A2F-4091-B0E6-839505273FD5}" type="slidenum">
              <a:rPr lang="en-US" smtClean="0"/>
              <a:t>‹#›</a:t>
            </a:fld>
            <a:endParaRPr lang="en-US"/>
          </a:p>
        </p:txBody>
      </p:sp>
      <p:sp>
        <p:nvSpPr>
          <p:cNvPr id="5" name="Title Placeholder 1">
            <a:extLst>
              <a:ext uri="{FF2B5EF4-FFF2-40B4-BE49-F238E27FC236}">
                <a16:creationId xmlns:a16="http://schemas.microsoft.com/office/drawing/2014/main" id="{54C2B93C-C2AD-48B3-8087-3A42CAC1F8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330839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JFCS_PPT_Slides_footer.png">
            <a:extLst>
              <a:ext uri="{FF2B5EF4-FFF2-40B4-BE49-F238E27FC236}">
                <a16:creationId xmlns:a16="http://schemas.microsoft.com/office/drawing/2014/main" id="{D82CCDE5-CC39-42A7-8707-F65BD0231E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246566"/>
            <a:ext cx="12207240" cy="610362"/>
          </a:xfrm>
          <a:prstGeom prst="rect">
            <a:avLst/>
          </a:prstGeom>
        </p:spPr>
      </p:pic>
      <p:sp>
        <p:nvSpPr>
          <p:cNvPr id="3" name="Text Placeholder 2">
            <a:extLst>
              <a:ext uri="{FF2B5EF4-FFF2-40B4-BE49-F238E27FC236}">
                <a16:creationId xmlns:a16="http://schemas.microsoft.com/office/drawing/2014/main" id="{2673E345-750F-4A38-B41F-5B7D374F9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09D18A-6F45-467D-82DA-813E008085B9}"/>
              </a:ext>
            </a:extLst>
          </p:cNvPr>
          <p:cNvSpPr>
            <a:spLocks noGrp="1"/>
          </p:cNvSpPr>
          <p:nvPr>
            <p:ph type="sldNum" sz="quarter" idx="4"/>
          </p:nvPr>
        </p:nvSpPr>
        <p:spPr>
          <a:xfrm>
            <a:off x="9260595"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755A8003-1A2F-4091-B0E6-839505273FD5}" type="slidenum">
              <a:rPr lang="en-US" smtClean="0"/>
              <a:t>‹#›</a:t>
            </a:fld>
            <a:endParaRPr lang="en-US"/>
          </a:p>
        </p:txBody>
      </p:sp>
      <p:sp>
        <p:nvSpPr>
          <p:cNvPr id="7" name="Rectangle 6">
            <a:extLst>
              <a:ext uri="{FF2B5EF4-FFF2-40B4-BE49-F238E27FC236}">
                <a16:creationId xmlns:a16="http://schemas.microsoft.com/office/drawing/2014/main" id="{BF37AC05-8420-48AD-8C15-919F0D3562E7}"/>
              </a:ext>
            </a:extLst>
          </p:cNvPr>
          <p:cNvSpPr/>
          <p:nvPr/>
        </p:nvSpPr>
        <p:spPr>
          <a:xfrm>
            <a:off x="0" y="365125"/>
            <a:ext cx="11353800" cy="1182764"/>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2DADA8C2-3D2B-46C6-B018-75098C0F5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054482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benari@jfcsphilly.org" TargetMode="External"/><Relationship Id="rId2" Type="http://schemas.openxmlformats.org/officeDocument/2006/relationships/hyperlink" Target="mailto:taugust@jfcsphilly.org"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mailto:lney@jfcsphilly.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86DA-4E9D-4D39-82BB-E2117F1D8A4E}"/>
              </a:ext>
            </a:extLst>
          </p:cNvPr>
          <p:cNvSpPr>
            <a:spLocks noGrp="1"/>
          </p:cNvSpPr>
          <p:nvPr>
            <p:ph type="title"/>
          </p:nvPr>
        </p:nvSpPr>
        <p:spPr>
          <a:xfrm>
            <a:off x="838200" y="365125"/>
            <a:ext cx="9868619" cy="1339940"/>
          </a:xfrm>
        </p:spPr>
        <p:txBody>
          <a:bodyPr/>
          <a:lstStyle/>
          <a:p>
            <a:pPr algn="ctr"/>
            <a:r>
              <a:rPr lang="en-US">
                <a:cs typeface="Calibri"/>
              </a:rPr>
              <a:t>Jewish Family &amp; Children's Service of Greater Philadelphia</a:t>
            </a:r>
          </a:p>
        </p:txBody>
      </p:sp>
      <p:sp>
        <p:nvSpPr>
          <p:cNvPr id="3" name="Content Placeholder 2">
            <a:extLst>
              <a:ext uri="{FF2B5EF4-FFF2-40B4-BE49-F238E27FC236}">
                <a16:creationId xmlns:a16="http://schemas.microsoft.com/office/drawing/2014/main" id="{02155EC7-EC3F-4046-9149-5CE0F7969924}"/>
              </a:ext>
            </a:extLst>
          </p:cNvPr>
          <p:cNvSpPr>
            <a:spLocks noGrp="1"/>
          </p:cNvSpPr>
          <p:nvPr>
            <p:ph idx="1"/>
          </p:nvPr>
        </p:nvSpPr>
        <p:spPr/>
        <p:txBody>
          <a:bodyPr vert="horz" lIns="91440" tIns="45720" rIns="91440" bIns="45720" rtlCol="0" anchor="t">
            <a:normAutofit/>
          </a:bodyPr>
          <a:lstStyle/>
          <a:p>
            <a:pPr>
              <a:buNone/>
            </a:pPr>
            <a:r>
              <a:rPr lang="en-US" b="1" i="1"/>
              <a:t>B’ZELEM ELOHIM</a:t>
            </a:r>
            <a:r>
              <a:rPr lang="en-US" b="1"/>
              <a:t> – IN GOD’S IMAGE: Integrating Spiritual Practices into Programming with People with Disabilities</a:t>
            </a:r>
            <a:endParaRPr lang="en-US" b="1">
              <a:cs typeface="Calibri"/>
            </a:endParaRPr>
          </a:p>
          <a:p>
            <a:pPr marL="0" indent="0">
              <a:buNone/>
            </a:pPr>
            <a:endParaRPr lang="en-US">
              <a:cs typeface="Calibri"/>
            </a:endParaRPr>
          </a:p>
          <a:p>
            <a:pPr marL="0" indent="0">
              <a:buNone/>
            </a:pPr>
            <a:r>
              <a:rPr lang="en-US">
                <a:cs typeface="Calibri"/>
              </a:rPr>
              <a:t>Rabbi </a:t>
            </a:r>
            <a:r>
              <a:rPr lang="en-US" err="1">
                <a:cs typeface="Calibri"/>
              </a:rPr>
              <a:t>Tsurah</a:t>
            </a:r>
            <a:r>
              <a:rPr lang="en-US">
                <a:cs typeface="Calibri"/>
              </a:rPr>
              <a:t> August - Rabbi and Chaplain; </a:t>
            </a:r>
            <a:r>
              <a:rPr lang="en-US">
                <a:cs typeface="Calibri"/>
                <a:hlinkClick r:id="rId2"/>
              </a:rPr>
              <a:t>taugust@jfcsphilly.org</a:t>
            </a:r>
          </a:p>
          <a:p>
            <a:pPr marL="0" indent="0">
              <a:buNone/>
            </a:pPr>
            <a:r>
              <a:rPr lang="en-US">
                <a:cs typeface="Calibri"/>
              </a:rPr>
              <a:t>Or Ben Ari, LCSW - Program Manager; </a:t>
            </a:r>
            <a:r>
              <a:rPr lang="en-US">
                <a:cs typeface="Calibri"/>
                <a:hlinkClick r:id="rId3"/>
              </a:rPr>
              <a:t>obenari@jfcsphilly.org</a:t>
            </a:r>
          </a:p>
          <a:p>
            <a:pPr marL="0" indent="0">
              <a:buNone/>
            </a:pPr>
            <a:r>
              <a:rPr lang="en-US">
                <a:cs typeface="Calibri"/>
              </a:rPr>
              <a:t>Lisa Ney, LCSW – Director, </a:t>
            </a:r>
            <a:r>
              <a:rPr lang="en-US">
                <a:cs typeface="Calibri"/>
                <a:hlinkClick r:id="rId4"/>
              </a:rPr>
              <a:t>lney@jfcsphilly.org</a:t>
            </a:r>
          </a:p>
          <a:p>
            <a:pPr marL="0" indent="0">
              <a:buNone/>
            </a:pPr>
            <a:endParaRPr lang="en-US">
              <a:cs typeface="Calibri"/>
            </a:endParaRPr>
          </a:p>
        </p:txBody>
      </p:sp>
      <p:pic>
        <p:nvPicPr>
          <p:cNvPr id="4" name="Picture 4" descr="A picture containing icon&#10;&#10;Description automatically generated">
            <a:extLst>
              <a:ext uri="{FF2B5EF4-FFF2-40B4-BE49-F238E27FC236}">
                <a16:creationId xmlns:a16="http://schemas.microsoft.com/office/drawing/2014/main" id="{4BC0E829-1646-4807-9EB7-A208116430D5}"/>
              </a:ext>
            </a:extLst>
          </p:cNvPr>
          <p:cNvPicPr>
            <a:picLocks noChangeAspect="1"/>
          </p:cNvPicPr>
          <p:nvPr/>
        </p:nvPicPr>
        <p:blipFill>
          <a:blip r:embed="rId5"/>
          <a:stretch>
            <a:fillRect/>
          </a:stretch>
        </p:blipFill>
        <p:spPr>
          <a:xfrm>
            <a:off x="8364029" y="4710383"/>
            <a:ext cx="3012055" cy="1060329"/>
          </a:xfrm>
          <a:prstGeom prst="rect">
            <a:avLst/>
          </a:prstGeom>
        </p:spPr>
      </p:pic>
    </p:spTree>
    <p:extLst>
      <p:ext uri="{BB962C8B-B14F-4D97-AF65-F5344CB8AC3E}">
        <p14:creationId xmlns:p14="http://schemas.microsoft.com/office/powerpoint/2010/main" val="2845397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E9450-3E6F-448E-89A9-B18CA0E5AE7A}"/>
              </a:ext>
            </a:extLst>
          </p:cNvPr>
          <p:cNvSpPr>
            <a:spLocks noGrp="1"/>
          </p:cNvSpPr>
          <p:nvPr>
            <p:ph type="title"/>
          </p:nvPr>
        </p:nvSpPr>
        <p:spPr/>
        <p:txBody>
          <a:bodyPr/>
          <a:lstStyle/>
          <a:p>
            <a:r>
              <a:rPr lang="en-US" dirty="0"/>
              <a:t>Advocacy Program</a:t>
            </a:r>
          </a:p>
        </p:txBody>
      </p:sp>
      <p:sp>
        <p:nvSpPr>
          <p:cNvPr id="4" name="Content Placeholder 3">
            <a:extLst>
              <a:ext uri="{FF2B5EF4-FFF2-40B4-BE49-F238E27FC236}">
                <a16:creationId xmlns:a16="http://schemas.microsoft.com/office/drawing/2014/main" id="{AD4A8E76-3274-425F-AC6C-4E5D89A82319}"/>
              </a:ext>
            </a:extLst>
          </p:cNvPr>
          <p:cNvSpPr>
            <a:spLocks noGrp="1"/>
          </p:cNvSpPr>
          <p:nvPr>
            <p:ph sz="half" idx="2"/>
          </p:nvPr>
        </p:nvSpPr>
        <p:spPr>
          <a:xfrm>
            <a:off x="6172200" y="1701800"/>
            <a:ext cx="5181600" cy="4475163"/>
          </a:xfrm>
        </p:spPr>
        <p:txBody>
          <a:bodyPr vert="horz" lIns="91440" tIns="45720" rIns="91440" bIns="45720" rtlCol="0" anchor="t">
            <a:normAutofit/>
          </a:bodyPr>
          <a:lstStyle/>
          <a:p>
            <a:r>
              <a:rPr lang="en-US" dirty="0">
                <a:cs typeface="Calibri"/>
              </a:rPr>
              <a:t>Participants learn about advocacy and raising awareness</a:t>
            </a:r>
          </a:p>
          <a:p>
            <a:r>
              <a:rPr lang="en-US" dirty="0">
                <a:cs typeface="Calibri"/>
              </a:rPr>
              <a:t>Participants learn to use their life stories for advocacy</a:t>
            </a:r>
          </a:p>
          <a:p>
            <a:r>
              <a:rPr lang="en-US" dirty="0">
                <a:cs typeface="Calibri"/>
              </a:rPr>
              <a:t>Changing our practice with advocates</a:t>
            </a:r>
          </a:p>
          <a:p>
            <a:r>
              <a:rPr lang="en-US">
                <a:cs typeface="Calibri"/>
              </a:rPr>
              <a:t>JDAD</a:t>
            </a:r>
          </a:p>
          <a:p>
            <a:endParaRPr lang="en-US">
              <a:cs typeface="Calibri"/>
            </a:endParaRPr>
          </a:p>
          <a:p>
            <a:endParaRPr lang="en-US" dirty="0">
              <a:cs typeface="Calibri"/>
            </a:endParaRPr>
          </a:p>
          <a:p>
            <a:endParaRPr lang="en-US" dirty="0">
              <a:cs typeface="Calibri"/>
            </a:endParaRPr>
          </a:p>
        </p:txBody>
      </p:sp>
      <p:pic>
        <p:nvPicPr>
          <p:cNvPr id="5" name="Picture 4">
            <a:extLst>
              <a:ext uri="{FF2B5EF4-FFF2-40B4-BE49-F238E27FC236}">
                <a16:creationId xmlns:a16="http://schemas.microsoft.com/office/drawing/2014/main" id="{697C9C4D-7E00-438B-8979-76EF07CB4900}"/>
              </a:ext>
            </a:extLst>
          </p:cNvPr>
          <p:cNvPicPr>
            <a:picLocks noChangeAspect="1"/>
          </p:cNvPicPr>
          <p:nvPr/>
        </p:nvPicPr>
        <p:blipFill>
          <a:blip r:embed="rId3"/>
          <a:stretch>
            <a:fillRect/>
          </a:stretch>
        </p:blipFill>
        <p:spPr>
          <a:xfrm>
            <a:off x="335986" y="1793695"/>
            <a:ext cx="5829981" cy="3884433"/>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1721575"/>
      </p:ext>
    </p:extLst>
  </p:cSld>
  <p:clrMapOvr>
    <a:masterClrMapping/>
  </p:clrMapOvr>
  <mc:AlternateContent xmlns:mc="http://schemas.openxmlformats.org/markup-compatibility/2006">
    <mc:Choice xmlns:p14="http://schemas.microsoft.com/office/powerpoint/2010/main" Requires="p14">
      <p:transition spd="slow" p14:dur="2000" advTm="102060"/>
    </mc:Choice>
    <mc:Fallback>
      <p:transition spd="slow" advTm="102060"/>
    </mc:Fallback>
  </mc:AlternateContent>
  <p:extLst>
    <p:ext uri="{E180D4A7-C9FB-4DFB-919C-405C955672EB}">
      <p14:showEvtLst xmlns:p14="http://schemas.microsoft.com/office/powerpoint/2010/main">
        <p14:playEvt time="100287" objId="3"/>
        <p14:stopEvt time="102060"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3D0D1-785A-4E33-8FDA-ECA982C7A702}"/>
              </a:ext>
            </a:extLst>
          </p:cNvPr>
          <p:cNvSpPr>
            <a:spLocks noGrp="1"/>
          </p:cNvSpPr>
          <p:nvPr>
            <p:ph type="title"/>
          </p:nvPr>
        </p:nvSpPr>
        <p:spPr>
          <a:xfrm>
            <a:off x="334993" y="365125"/>
            <a:ext cx="11018807" cy="1339940"/>
          </a:xfrm>
        </p:spPr>
        <p:txBody>
          <a:bodyPr/>
          <a:lstStyle/>
          <a:p>
            <a:r>
              <a:rPr lang="en-US" dirty="0"/>
              <a:t>In-JOY</a:t>
            </a:r>
            <a:r>
              <a:rPr lang="en-US"/>
              <a:t> – Inclusive Jewish Occasions Year-round</a:t>
            </a:r>
            <a:endParaRPr lang="en-US">
              <a:cs typeface="Calibri"/>
            </a:endParaRPr>
          </a:p>
        </p:txBody>
      </p:sp>
      <p:sp>
        <p:nvSpPr>
          <p:cNvPr id="3" name="Content Placeholder 2">
            <a:extLst>
              <a:ext uri="{FF2B5EF4-FFF2-40B4-BE49-F238E27FC236}">
                <a16:creationId xmlns:a16="http://schemas.microsoft.com/office/drawing/2014/main" id="{2D7B3851-6C46-4C8D-A632-009F563974F7}"/>
              </a:ext>
            </a:extLst>
          </p:cNvPr>
          <p:cNvSpPr>
            <a:spLocks noGrp="1"/>
          </p:cNvSpPr>
          <p:nvPr>
            <p:ph sz="half" idx="1"/>
          </p:nvPr>
        </p:nvSpPr>
        <p:spPr>
          <a:xfrm>
            <a:off x="339213" y="1825625"/>
            <a:ext cx="5680587" cy="4351338"/>
          </a:xfrm>
        </p:spPr>
        <p:txBody>
          <a:bodyPr vert="horz" lIns="91440" tIns="45720" rIns="91440" bIns="45720" rtlCol="0" anchor="t">
            <a:normAutofit/>
          </a:bodyPr>
          <a:lstStyle/>
          <a:p>
            <a:endParaRPr lang="en-US">
              <a:cs typeface="Calibri" panose="020F0502020204030204"/>
            </a:endParaRPr>
          </a:p>
          <a:p>
            <a:r>
              <a:rPr lang="en-US" sz="3200"/>
              <a:t>Community celebrations</a:t>
            </a:r>
            <a:endParaRPr lang="en-US" sz="3200">
              <a:cs typeface="Calibri"/>
            </a:endParaRPr>
          </a:p>
          <a:p>
            <a:r>
              <a:rPr lang="en-US" sz="3200">
                <a:cs typeface="Calibri"/>
              </a:rPr>
              <a:t>Opportunities for raising awareness of inclusion</a:t>
            </a:r>
          </a:p>
          <a:p>
            <a:r>
              <a:rPr lang="en-US" sz="3200">
                <a:cs typeface="Calibri"/>
              </a:rPr>
              <a:t>Including youth </a:t>
            </a:r>
            <a:endParaRPr lang="en-US"/>
          </a:p>
          <a:p>
            <a:r>
              <a:rPr lang="en-US" sz="3200"/>
              <a:t>Doing with vs. doing for</a:t>
            </a:r>
            <a:endParaRPr lang="en-US" sz="3200">
              <a:cs typeface="Calibri"/>
            </a:endParaRPr>
          </a:p>
          <a:p>
            <a:endParaRPr lang="en-US" dirty="0"/>
          </a:p>
        </p:txBody>
      </p:sp>
      <p:sp>
        <p:nvSpPr>
          <p:cNvPr id="4" name="Content Placeholder 3">
            <a:extLst>
              <a:ext uri="{FF2B5EF4-FFF2-40B4-BE49-F238E27FC236}">
                <a16:creationId xmlns:a16="http://schemas.microsoft.com/office/drawing/2014/main" id="{206A4579-B487-432E-A5F8-0B5FE246A4A8}"/>
              </a:ext>
            </a:extLst>
          </p:cNvPr>
          <p:cNvSpPr>
            <a:spLocks noGrp="1"/>
          </p:cNvSpPr>
          <p:nvPr>
            <p:ph sz="half" idx="2"/>
          </p:nvPr>
        </p:nvSpPr>
        <p:spPr/>
        <p:txBody>
          <a:bodyPr/>
          <a:lstStyle/>
          <a:p>
            <a:br>
              <a:rPr lang="en-US"/>
            </a:br>
            <a:endParaRPr lang="en-US" dirty="0"/>
          </a:p>
        </p:txBody>
      </p:sp>
      <p:pic>
        <p:nvPicPr>
          <p:cNvPr id="5" name="Picture 4">
            <a:extLst>
              <a:ext uri="{FF2B5EF4-FFF2-40B4-BE49-F238E27FC236}">
                <a16:creationId xmlns:a16="http://schemas.microsoft.com/office/drawing/2014/main" id="{05847345-4133-4E36-A17D-2157F6630799}"/>
              </a:ext>
            </a:extLst>
          </p:cNvPr>
          <p:cNvPicPr>
            <a:picLocks noChangeAspect="1"/>
          </p:cNvPicPr>
          <p:nvPr/>
        </p:nvPicPr>
        <p:blipFill>
          <a:blip r:embed="rId2"/>
          <a:stretch>
            <a:fillRect/>
          </a:stretch>
        </p:blipFill>
        <p:spPr>
          <a:xfrm>
            <a:off x="6096000" y="1945558"/>
            <a:ext cx="4994788" cy="3948448"/>
          </a:xfrm>
          <a:prstGeom prst="rect">
            <a:avLst/>
          </a:prstGeom>
          <a:ln>
            <a:noFill/>
          </a:ln>
          <a:effectLst>
            <a:softEdge rad="112500"/>
          </a:effectLst>
        </p:spPr>
      </p:pic>
    </p:spTree>
    <p:extLst>
      <p:ext uri="{BB962C8B-B14F-4D97-AF65-F5344CB8AC3E}">
        <p14:creationId xmlns:p14="http://schemas.microsoft.com/office/powerpoint/2010/main" val="678880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BF792-B9DF-44F4-9192-AA97DE6BE894}"/>
              </a:ext>
            </a:extLst>
          </p:cNvPr>
          <p:cNvSpPr>
            <a:spLocks noGrp="1"/>
          </p:cNvSpPr>
          <p:nvPr>
            <p:ph type="title"/>
          </p:nvPr>
        </p:nvSpPr>
        <p:spPr/>
        <p:txBody>
          <a:bodyPr/>
          <a:lstStyle/>
          <a:p>
            <a:r>
              <a:rPr lang="en-US" dirty="0"/>
              <a:t>COVID – March 2020</a:t>
            </a:r>
          </a:p>
        </p:txBody>
      </p:sp>
      <p:sp>
        <p:nvSpPr>
          <p:cNvPr id="3" name="Content Placeholder 2">
            <a:extLst>
              <a:ext uri="{FF2B5EF4-FFF2-40B4-BE49-F238E27FC236}">
                <a16:creationId xmlns:a16="http://schemas.microsoft.com/office/drawing/2014/main" id="{186F7D17-599E-4E1B-946F-1AA7BA4EAD0E}"/>
              </a:ext>
            </a:extLst>
          </p:cNvPr>
          <p:cNvSpPr>
            <a:spLocks noGrp="1"/>
          </p:cNvSpPr>
          <p:nvPr>
            <p:ph idx="1"/>
          </p:nvPr>
        </p:nvSpPr>
        <p:spPr/>
        <p:txBody>
          <a:bodyPr vert="horz" lIns="91440" tIns="45720" rIns="91440" bIns="45720" rtlCol="0" anchor="t">
            <a:normAutofit/>
          </a:bodyPr>
          <a:lstStyle/>
          <a:p>
            <a:r>
              <a:rPr lang="en-US" dirty="0"/>
              <a:t>Move </a:t>
            </a:r>
            <a:r>
              <a:rPr lang="en-US"/>
              <a:t>to completely virtual platform</a:t>
            </a:r>
            <a:endParaRPr lang="en-US" dirty="0"/>
          </a:p>
          <a:p>
            <a:r>
              <a:rPr lang="en-US">
                <a:cs typeface="Calibri"/>
              </a:rPr>
              <a:t>More intense time together as a community</a:t>
            </a:r>
          </a:p>
          <a:p>
            <a:r>
              <a:rPr lang="en-US">
                <a:ea typeface="+mn-lt"/>
                <a:cs typeface="+mn-lt"/>
              </a:rPr>
              <a:t>Saw that virtual programs were more inclusive in some ways</a:t>
            </a:r>
          </a:p>
          <a:p>
            <a:pPr lvl="1">
              <a:buFont typeface="Courier New,monospace" panose="020B0604020202020204" pitchFamily="34" charset="0"/>
              <a:buChar char="o"/>
            </a:pPr>
            <a:r>
              <a:rPr lang="en-US">
                <a:ea typeface="+mn-lt"/>
                <a:cs typeface="+mn-lt"/>
              </a:rPr>
              <a:t>Closed captioning</a:t>
            </a:r>
          </a:p>
          <a:p>
            <a:pPr lvl="1">
              <a:buFont typeface="Courier New,monospace" panose="020B0604020202020204" pitchFamily="34" charset="0"/>
              <a:buChar char="o"/>
            </a:pPr>
            <a:r>
              <a:rPr lang="en-US">
                <a:ea typeface="+mn-lt"/>
                <a:cs typeface="+mn-lt"/>
              </a:rPr>
              <a:t>Seeing people in other lights</a:t>
            </a:r>
          </a:p>
          <a:p>
            <a:pPr lvl="1">
              <a:buFont typeface="Courier New,monospace" panose="020B0604020202020204" pitchFamily="34" charset="0"/>
              <a:buChar char="o"/>
            </a:pPr>
            <a:r>
              <a:rPr lang="en-US">
                <a:ea typeface="+mn-lt"/>
                <a:cs typeface="+mn-lt"/>
              </a:rPr>
              <a:t>Could see into each other's home and personal spaces (pets, rooms)</a:t>
            </a:r>
          </a:p>
          <a:p>
            <a:pPr lvl="1">
              <a:buFont typeface="Courier New,monospace" panose="020B0604020202020204" pitchFamily="34" charset="0"/>
              <a:buChar char="o"/>
            </a:pPr>
            <a:r>
              <a:rPr lang="en-US">
                <a:ea typeface="+mn-lt"/>
                <a:cs typeface="+mn-lt"/>
              </a:rPr>
              <a:t>Could include people from other parts of the country</a:t>
            </a:r>
          </a:p>
          <a:p>
            <a:r>
              <a:rPr lang="en-US">
                <a:cs typeface="Calibri"/>
              </a:rPr>
              <a:t>Introducing </a:t>
            </a:r>
            <a:r>
              <a:rPr lang="en-US" err="1">
                <a:cs typeface="Calibri"/>
              </a:rPr>
              <a:t>Tsurahs's</a:t>
            </a:r>
            <a:r>
              <a:rPr lang="en-US">
                <a:cs typeface="Calibri"/>
              </a:rPr>
              <a:t> programming</a:t>
            </a:r>
            <a:endParaRPr lang="en-US">
              <a:ea typeface="+mn-lt"/>
              <a:cs typeface="+mn-lt"/>
            </a:endParaRPr>
          </a:p>
          <a:p>
            <a:endParaRPr lang="en-US">
              <a:cs typeface="Calibri"/>
            </a:endParaRPr>
          </a:p>
          <a:p>
            <a:endParaRPr lang="en-US">
              <a:cs typeface="Calibri"/>
            </a:endParaRPr>
          </a:p>
        </p:txBody>
      </p:sp>
    </p:spTree>
    <p:extLst>
      <p:ext uri="{BB962C8B-B14F-4D97-AF65-F5344CB8AC3E}">
        <p14:creationId xmlns:p14="http://schemas.microsoft.com/office/powerpoint/2010/main" val="2588625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4C57B-84F6-42FA-A78C-6B315F09AD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9E8B4B-B507-4997-8AF2-C080198151CB}"/>
              </a:ext>
            </a:extLst>
          </p:cNvPr>
          <p:cNvSpPr>
            <a:spLocks noGrp="1"/>
          </p:cNvSpPr>
          <p:nvPr>
            <p:ph idx="1"/>
          </p:nvPr>
        </p:nvSpPr>
        <p:spPr>
          <a:xfrm>
            <a:off x="838200" y="1825625"/>
            <a:ext cx="9609827" cy="4351338"/>
          </a:xfrm>
        </p:spPr>
        <p:txBody>
          <a:bodyPr vert="horz" lIns="91440" tIns="45720" rIns="91440" bIns="45720" rtlCol="0" anchor="t">
            <a:normAutofit/>
          </a:bodyPr>
          <a:lstStyle/>
          <a:p>
            <a:pPr marL="0" indent="0">
              <a:buNone/>
            </a:pPr>
            <a:r>
              <a:rPr lang="en-US" sz="3600">
                <a:cs typeface="Calibri"/>
              </a:rPr>
              <a:t>"True belonging is the spiritual practice of believing in and belonging to yourself so deeply that you can share your most authentic self with the world and find sacredness in both being a part of something and standing alone in the wilderness."</a:t>
            </a:r>
            <a:endParaRPr lang="en-US"/>
          </a:p>
          <a:p>
            <a:pPr marL="3657600" lvl="8" indent="0">
              <a:buNone/>
            </a:pPr>
            <a:r>
              <a:rPr lang="en-US" sz="3600">
                <a:cs typeface="Calibri"/>
              </a:rPr>
              <a:t>Brene' Brown</a:t>
            </a:r>
          </a:p>
        </p:txBody>
      </p:sp>
    </p:spTree>
    <p:extLst>
      <p:ext uri="{BB962C8B-B14F-4D97-AF65-F5344CB8AC3E}">
        <p14:creationId xmlns:p14="http://schemas.microsoft.com/office/powerpoint/2010/main" val="3324683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DEF31-A4FF-4942-8670-8A1D1036F175}"/>
              </a:ext>
            </a:extLst>
          </p:cNvPr>
          <p:cNvSpPr>
            <a:spLocks noGrp="1"/>
          </p:cNvSpPr>
          <p:nvPr>
            <p:ph type="title"/>
          </p:nvPr>
        </p:nvSpPr>
        <p:spPr/>
        <p:txBody>
          <a:bodyPr/>
          <a:lstStyle/>
          <a:p>
            <a:endParaRPr lang="en-US"/>
          </a:p>
        </p:txBody>
      </p:sp>
      <p:pic>
        <p:nvPicPr>
          <p:cNvPr id="4" name="videoBob">
            <a:hlinkClick r:id="" action="ppaction://media"/>
            <a:extLst>
              <a:ext uri="{FF2B5EF4-FFF2-40B4-BE49-F238E27FC236}">
                <a16:creationId xmlns:a16="http://schemas.microsoft.com/office/drawing/2014/main" id="{4792E7FB-F5ED-4357-951B-BC827042F7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7980" y="0"/>
            <a:ext cx="11076039" cy="6230130"/>
          </a:xfrm>
        </p:spPr>
      </p:pic>
    </p:spTree>
    <p:extLst>
      <p:ext uri="{BB962C8B-B14F-4D97-AF65-F5344CB8AC3E}">
        <p14:creationId xmlns:p14="http://schemas.microsoft.com/office/powerpoint/2010/main" val="130476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1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92476-4095-4930-9EE5-A3EFEEEF6128}"/>
              </a:ext>
            </a:extLst>
          </p:cNvPr>
          <p:cNvSpPr>
            <a:spLocks noGrp="1"/>
          </p:cNvSpPr>
          <p:nvPr>
            <p:ph type="title"/>
          </p:nvPr>
        </p:nvSpPr>
        <p:spPr/>
        <p:txBody>
          <a:bodyPr/>
          <a:lstStyle/>
          <a:p>
            <a:endParaRPr lang="en-US"/>
          </a:p>
        </p:txBody>
      </p:sp>
      <p:pic>
        <p:nvPicPr>
          <p:cNvPr id="4" name="videoMIMI">
            <a:hlinkClick r:id="" action="ppaction://media"/>
            <a:extLst>
              <a:ext uri="{FF2B5EF4-FFF2-40B4-BE49-F238E27FC236}">
                <a16:creationId xmlns:a16="http://schemas.microsoft.com/office/drawing/2014/main" id="{CB2A89EF-C215-413F-818C-8C2C4C37297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5858" y="0"/>
            <a:ext cx="11120284" cy="6255017"/>
          </a:xfrm>
        </p:spPr>
      </p:pic>
    </p:spTree>
    <p:extLst>
      <p:ext uri="{BB962C8B-B14F-4D97-AF65-F5344CB8AC3E}">
        <p14:creationId xmlns:p14="http://schemas.microsoft.com/office/powerpoint/2010/main" val="390131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5405F-4FAF-4652-83B5-07A6198F722F}"/>
              </a:ext>
            </a:extLst>
          </p:cNvPr>
          <p:cNvSpPr>
            <a:spLocks noGrp="1"/>
          </p:cNvSpPr>
          <p:nvPr>
            <p:ph type="title"/>
          </p:nvPr>
        </p:nvSpPr>
        <p:spPr>
          <a:xfrm>
            <a:off x="234351" y="365125"/>
            <a:ext cx="11507637" cy="1339940"/>
          </a:xfrm>
        </p:spPr>
        <p:txBody>
          <a:bodyPr/>
          <a:lstStyle/>
          <a:p>
            <a:r>
              <a:rPr lang="en-US">
                <a:cs typeface="Calibri"/>
              </a:rPr>
              <a:t>Lessons Learned and Thoughts on Best Practices</a:t>
            </a:r>
            <a:endParaRPr lang="en-US"/>
          </a:p>
        </p:txBody>
      </p:sp>
      <p:sp>
        <p:nvSpPr>
          <p:cNvPr id="3" name="Content Placeholder 2">
            <a:extLst>
              <a:ext uri="{FF2B5EF4-FFF2-40B4-BE49-F238E27FC236}">
                <a16:creationId xmlns:a16="http://schemas.microsoft.com/office/drawing/2014/main" id="{14FE8B3E-E2AB-4CB6-9238-9680B2454572}"/>
              </a:ext>
            </a:extLst>
          </p:cNvPr>
          <p:cNvSpPr>
            <a:spLocks noGrp="1"/>
          </p:cNvSpPr>
          <p:nvPr>
            <p:ph idx="1"/>
          </p:nvPr>
        </p:nvSpPr>
        <p:spPr/>
        <p:txBody>
          <a:bodyPr vert="horz" lIns="91440" tIns="45720" rIns="91440" bIns="45720" rtlCol="0" anchor="t">
            <a:normAutofit/>
          </a:bodyPr>
          <a:lstStyle/>
          <a:p>
            <a:r>
              <a:rPr lang="en-US">
                <a:ea typeface="+mn-lt"/>
                <a:cs typeface="+mn-lt"/>
              </a:rPr>
              <a:t>Are we partnering with people with disabilities?</a:t>
            </a:r>
            <a:endParaRPr lang="en-US"/>
          </a:p>
          <a:p>
            <a:r>
              <a:rPr lang="en-US">
                <a:ea typeface="+mn-lt"/>
                <a:cs typeface="+mn-lt"/>
              </a:rPr>
              <a:t>Are we including disability and belonging in DEI work?</a:t>
            </a:r>
          </a:p>
          <a:p>
            <a:r>
              <a:rPr lang="en-US">
                <a:ea typeface="+mn-lt"/>
                <a:cs typeface="+mn-lt"/>
              </a:rPr>
              <a:t>Do we have the humility to be "called in" when we make mistakes?</a:t>
            </a:r>
          </a:p>
          <a:p>
            <a:r>
              <a:rPr lang="en-US">
                <a:ea typeface="+mn-lt"/>
                <a:cs typeface="+mn-lt"/>
              </a:rPr>
              <a:t>Do we have the willingness to learn and unlearn behaviors and patterns?</a:t>
            </a:r>
          </a:p>
          <a:p>
            <a:r>
              <a:rPr lang="en-US">
                <a:ea typeface="+mn-lt"/>
                <a:cs typeface="+mn-lt"/>
              </a:rPr>
              <a:t>Are we aware of when we might unintentionally be contributing to ableism?</a:t>
            </a:r>
          </a:p>
          <a:p>
            <a:r>
              <a:rPr lang="en-US">
                <a:ea typeface="+mn-lt"/>
                <a:cs typeface="+mn-lt"/>
              </a:rPr>
              <a:t>Are we creating forums for dialogue and open conversations?</a:t>
            </a:r>
          </a:p>
          <a:p>
            <a:endParaRPr lang="en-US">
              <a:ea typeface="+mn-lt"/>
              <a:cs typeface="+mn-lt"/>
            </a:endParaRPr>
          </a:p>
          <a:p>
            <a:endParaRPr lang="en-US">
              <a:cs typeface="Calibri"/>
            </a:endParaRPr>
          </a:p>
          <a:p>
            <a:endParaRPr lang="en-US">
              <a:cs typeface="Calibri"/>
            </a:endParaRPr>
          </a:p>
        </p:txBody>
      </p:sp>
    </p:spTree>
    <p:extLst>
      <p:ext uri="{BB962C8B-B14F-4D97-AF65-F5344CB8AC3E}">
        <p14:creationId xmlns:p14="http://schemas.microsoft.com/office/powerpoint/2010/main" val="1533851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ACF99-005F-4ABF-BE1F-0CD86B2C60DF}"/>
              </a:ext>
            </a:extLst>
          </p:cNvPr>
          <p:cNvSpPr>
            <a:spLocks noGrp="1"/>
          </p:cNvSpPr>
          <p:nvPr>
            <p:ph type="title"/>
          </p:nvPr>
        </p:nvSpPr>
        <p:spPr/>
        <p:txBody>
          <a:bodyPr/>
          <a:lstStyle/>
          <a:p>
            <a:r>
              <a:rPr lang="en-US" err="1">
                <a:cs typeface="Calibri"/>
              </a:rPr>
              <a:t>B'Tzelem</a:t>
            </a:r>
            <a:r>
              <a:rPr lang="en-US">
                <a:cs typeface="Calibri"/>
              </a:rPr>
              <a:t> Elohim</a:t>
            </a:r>
            <a:endParaRPr lang="en-US"/>
          </a:p>
        </p:txBody>
      </p:sp>
      <p:sp>
        <p:nvSpPr>
          <p:cNvPr id="3" name="Content Placeholder 2">
            <a:extLst>
              <a:ext uri="{FF2B5EF4-FFF2-40B4-BE49-F238E27FC236}">
                <a16:creationId xmlns:a16="http://schemas.microsoft.com/office/drawing/2014/main" id="{5FC9556E-3A9C-4B20-BD0B-B2E2E9E2D060}"/>
              </a:ext>
            </a:extLst>
          </p:cNvPr>
          <p:cNvSpPr>
            <a:spLocks noGrp="1"/>
          </p:cNvSpPr>
          <p:nvPr>
            <p:ph idx="1"/>
          </p:nvPr>
        </p:nvSpPr>
        <p:spPr>
          <a:xfrm>
            <a:off x="838200" y="1423060"/>
            <a:ext cx="10515600" cy="4926431"/>
          </a:xfrm>
        </p:spPr>
        <p:txBody>
          <a:bodyPr vert="horz" lIns="91440" tIns="45720" rIns="91440" bIns="45720" rtlCol="0" anchor="t">
            <a:normAutofit fontScale="77500" lnSpcReduction="20000"/>
          </a:bodyPr>
          <a:lstStyle/>
          <a:p>
            <a:pPr marL="0" indent="0">
              <a:buNone/>
            </a:pPr>
            <a:endParaRPr lang="en-US" dirty="0">
              <a:ea typeface="+mn-lt"/>
              <a:cs typeface="+mn-lt"/>
            </a:endParaRPr>
          </a:p>
          <a:p>
            <a:pPr marL="0" indent="0">
              <a:buNone/>
            </a:pPr>
            <a:r>
              <a:rPr lang="en-US" dirty="0">
                <a:ea typeface="+mn-lt"/>
                <a:cs typeface="+mn-lt"/>
              </a:rPr>
              <a:t>We all got a life to live; We all got a gift to give</a:t>
            </a:r>
          </a:p>
          <a:p>
            <a:pPr marL="0" indent="0">
              <a:buNone/>
            </a:pPr>
            <a:r>
              <a:rPr lang="en-US" dirty="0">
                <a:ea typeface="+mn-lt"/>
                <a:cs typeface="+mn-lt"/>
              </a:rPr>
              <a:t>Just open your heart and let it out; </a:t>
            </a:r>
          </a:p>
          <a:p>
            <a:pPr marL="0" indent="0">
              <a:buNone/>
            </a:pPr>
            <a:r>
              <a:rPr lang="en-US" dirty="0">
                <a:ea typeface="+mn-lt"/>
                <a:cs typeface="+mn-lt"/>
              </a:rPr>
              <a:t>We all got a peace to bring; We all got a song to sing; </a:t>
            </a:r>
          </a:p>
          <a:p>
            <a:pPr marL="0" indent="0">
              <a:buNone/>
            </a:pPr>
            <a:r>
              <a:rPr lang="en-US" dirty="0">
                <a:ea typeface="+mn-lt"/>
                <a:cs typeface="+mn-lt"/>
              </a:rPr>
              <a:t>Just open your  heart and let it out</a:t>
            </a:r>
          </a:p>
          <a:p>
            <a:pPr marL="0" indent="0">
              <a:buNone/>
            </a:pPr>
            <a:r>
              <a:rPr lang="en-US" dirty="0">
                <a:ea typeface="+mn-lt"/>
                <a:cs typeface="+mn-lt"/>
              </a:rPr>
              <a:t>When I reach out to you and you to me; We become </a:t>
            </a:r>
            <a:r>
              <a:rPr lang="en-US" dirty="0" err="1">
                <a:ea typeface="+mn-lt"/>
                <a:cs typeface="+mn-lt"/>
              </a:rPr>
              <a:t>B’Tzelem</a:t>
            </a:r>
            <a:r>
              <a:rPr lang="en-US" dirty="0">
                <a:ea typeface="+mn-lt"/>
                <a:cs typeface="+mn-lt"/>
              </a:rPr>
              <a:t> Elohim</a:t>
            </a:r>
          </a:p>
          <a:p>
            <a:pPr marL="0" indent="0">
              <a:buNone/>
            </a:pPr>
            <a:r>
              <a:rPr lang="en-US" dirty="0">
                <a:ea typeface="+mn-lt"/>
                <a:cs typeface="+mn-lt"/>
              </a:rPr>
              <a:t>When we share our hopes and our dreams; Each one of us </a:t>
            </a:r>
            <a:r>
              <a:rPr lang="en-US" dirty="0" err="1">
                <a:ea typeface="+mn-lt"/>
                <a:cs typeface="+mn-lt"/>
              </a:rPr>
              <a:t>B’Tzelem</a:t>
            </a:r>
            <a:r>
              <a:rPr lang="en-US" dirty="0">
                <a:ea typeface="+mn-lt"/>
                <a:cs typeface="+mn-lt"/>
              </a:rPr>
              <a:t> Elohim</a:t>
            </a:r>
          </a:p>
          <a:p>
            <a:pPr marL="0" indent="0">
              <a:buNone/>
            </a:pPr>
            <a:r>
              <a:rPr lang="en-US" dirty="0">
                <a:ea typeface="+mn-lt"/>
                <a:cs typeface="+mn-lt"/>
              </a:rPr>
              <a:t>We all got a tale to tell; We all want to speak it well</a:t>
            </a:r>
          </a:p>
          <a:p>
            <a:pPr marL="0" indent="0">
              <a:buNone/>
            </a:pPr>
            <a:r>
              <a:rPr lang="en-US" dirty="0">
                <a:ea typeface="+mn-lt"/>
                <a:cs typeface="+mn-lt"/>
              </a:rPr>
              <a:t>Just open your heart and let it out; </a:t>
            </a:r>
          </a:p>
          <a:p>
            <a:pPr marL="0" indent="0">
              <a:buNone/>
            </a:pPr>
            <a:r>
              <a:rPr lang="en-US" dirty="0">
                <a:ea typeface="+mn-lt"/>
                <a:cs typeface="+mn-lt"/>
              </a:rPr>
              <a:t>We all got a mountain to climb; We all got a truth to find; </a:t>
            </a:r>
          </a:p>
          <a:p>
            <a:pPr marL="0" indent="0">
              <a:buNone/>
            </a:pPr>
            <a:r>
              <a:rPr lang="en-US" dirty="0">
                <a:ea typeface="+mn-lt"/>
                <a:cs typeface="+mn-lt"/>
              </a:rPr>
              <a:t>Just open your heart and let it out</a:t>
            </a:r>
          </a:p>
          <a:p>
            <a:pPr marL="0" indent="0">
              <a:buNone/>
            </a:pPr>
            <a:r>
              <a:rPr lang="en-US" dirty="0">
                <a:ea typeface="+mn-lt"/>
                <a:cs typeface="+mn-lt"/>
              </a:rPr>
              <a:t>When I reach out to you and you to me; We become </a:t>
            </a:r>
            <a:r>
              <a:rPr lang="en-US" dirty="0" err="1">
                <a:ea typeface="+mn-lt"/>
                <a:cs typeface="+mn-lt"/>
              </a:rPr>
              <a:t>B’Tzelem</a:t>
            </a:r>
            <a:r>
              <a:rPr lang="en-US" dirty="0">
                <a:ea typeface="+mn-lt"/>
                <a:cs typeface="+mn-lt"/>
              </a:rPr>
              <a:t> Elohim</a:t>
            </a:r>
          </a:p>
          <a:p>
            <a:pPr marL="0" indent="0">
              <a:buNone/>
            </a:pPr>
            <a:r>
              <a:rPr lang="en-US" dirty="0">
                <a:ea typeface="+mn-lt"/>
                <a:cs typeface="+mn-lt"/>
              </a:rPr>
              <a:t>When we share our hopes and our dreams; Each one of us </a:t>
            </a:r>
            <a:r>
              <a:rPr lang="en-US" dirty="0" err="1">
                <a:ea typeface="+mn-lt"/>
                <a:cs typeface="+mn-lt"/>
              </a:rPr>
              <a:t>B’Tzelem</a:t>
            </a:r>
            <a:r>
              <a:rPr lang="en-US" dirty="0">
                <a:ea typeface="+mn-lt"/>
                <a:cs typeface="+mn-lt"/>
              </a:rPr>
              <a:t> Elohim</a:t>
            </a:r>
          </a:p>
          <a:p>
            <a:endParaRPr lang="en-US" dirty="0">
              <a:cs typeface="Calibri"/>
            </a:endParaRPr>
          </a:p>
        </p:txBody>
      </p:sp>
    </p:spTree>
    <p:extLst>
      <p:ext uri="{BB962C8B-B14F-4D97-AF65-F5344CB8AC3E}">
        <p14:creationId xmlns:p14="http://schemas.microsoft.com/office/powerpoint/2010/main" val="2228173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2B93-9F32-4560-A731-430C0EADE685}"/>
              </a:ext>
            </a:extLst>
          </p:cNvPr>
          <p:cNvSpPr>
            <a:spLocks noGrp="1"/>
          </p:cNvSpPr>
          <p:nvPr>
            <p:ph type="title"/>
          </p:nvPr>
        </p:nvSpPr>
        <p:spPr>
          <a:xfrm>
            <a:off x="933228" y="201981"/>
            <a:ext cx="8916561" cy="1052815"/>
          </a:xfrm>
        </p:spPr>
        <p:txBody>
          <a:bodyPr anchor="b">
            <a:normAutofit fontScale="90000"/>
          </a:bodyPr>
          <a:lstStyle/>
          <a:p>
            <a:pPr algn="r"/>
            <a:r>
              <a:rPr lang="en-US" sz="4000">
                <a:solidFill>
                  <a:srgbClr val="FFFFFF"/>
                </a:solidFill>
              </a:rPr>
              <a:t>People With Disabilities Program – Overview</a:t>
            </a:r>
          </a:p>
        </p:txBody>
      </p:sp>
      <p:sp>
        <p:nvSpPr>
          <p:cNvPr id="3" name="Content Placeholder 2">
            <a:extLst>
              <a:ext uri="{FF2B5EF4-FFF2-40B4-BE49-F238E27FC236}">
                <a16:creationId xmlns:a16="http://schemas.microsoft.com/office/drawing/2014/main" id="{3826B88F-979B-4AA2-AA79-37AD4981DF12}"/>
              </a:ext>
            </a:extLst>
          </p:cNvPr>
          <p:cNvSpPr>
            <a:spLocks noGrp="1"/>
          </p:cNvSpPr>
          <p:nvPr>
            <p:ph idx="1"/>
          </p:nvPr>
        </p:nvSpPr>
        <p:spPr>
          <a:xfrm>
            <a:off x="222191" y="1204957"/>
            <a:ext cx="11177598" cy="5546047"/>
          </a:xfrm>
        </p:spPr>
        <p:txBody>
          <a:bodyPr vert="horz" lIns="91440" tIns="45720" rIns="91440" bIns="45720" rtlCol="0" anchor="ctr">
            <a:normAutofit/>
          </a:bodyPr>
          <a:lstStyle/>
          <a:p>
            <a:pPr marL="0" indent="0">
              <a:buNone/>
            </a:pPr>
            <a:r>
              <a:rPr lang="en-US" b="1">
                <a:cs typeface="Calibri"/>
              </a:rPr>
              <a:t>Mission: </a:t>
            </a:r>
            <a:r>
              <a:rPr lang="en-US">
                <a:cs typeface="Calibri"/>
              </a:rPr>
              <a:t> PWD takes a holistic approach to support and help individuals with disabilities and their families, in their quest to achieve </a:t>
            </a:r>
            <a:r>
              <a:rPr lang="en-US" b="1">
                <a:cs typeface="Calibri"/>
              </a:rPr>
              <a:t>stability</a:t>
            </a:r>
            <a:r>
              <a:rPr lang="en-US">
                <a:cs typeface="Calibri"/>
              </a:rPr>
              <a:t>, the highest level of </a:t>
            </a:r>
            <a:r>
              <a:rPr lang="en-US" b="1">
                <a:cs typeface="Calibri"/>
              </a:rPr>
              <a:t>independence</a:t>
            </a:r>
            <a:r>
              <a:rPr lang="en-US">
                <a:cs typeface="Calibri"/>
              </a:rPr>
              <a:t>, a sense of </a:t>
            </a:r>
            <a:r>
              <a:rPr lang="en-US" b="1">
                <a:cs typeface="Calibri"/>
              </a:rPr>
              <a:t>community </a:t>
            </a:r>
            <a:r>
              <a:rPr lang="en-US">
                <a:cs typeface="Calibri"/>
              </a:rPr>
              <a:t>and an </a:t>
            </a:r>
            <a:r>
              <a:rPr lang="en-US" b="1">
                <a:cs typeface="Calibri"/>
              </a:rPr>
              <a:t>enhanced quality of life.</a:t>
            </a:r>
            <a:endParaRPr lang="en-US">
              <a:cs typeface="Calibri"/>
            </a:endParaRPr>
          </a:p>
          <a:p>
            <a:endParaRPr lang="en-US" sz="2400" b="1"/>
          </a:p>
          <a:p>
            <a:r>
              <a:rPr lang="en-US" sz="2400" b="1"/>
              <a:t>Who Do We Serve:</a:t>
            </a:r>
            <a:endParaRPr lang="en-US" sz="2400" b="1">
              <a:cs typeface="Calibri"/>
            </a:endParaRPr>
          </a:p>
          <a:p>
            <a:pPr lvl="1"/>
            <a:r>
              <a:rPr lang="en-US" sz="2000" dirty="0"/>
              <a:t>Adolescents and adults with developmental disabilities, including autism, and learning differences</a:t>
            </a:r>
            <a:endParaRPr lang="en-US" sz="2000" dirty="0">
              <a:cs typeface="Calibri"/>
            </a:endParaRPr>
          </a:p>
          <a:p>
            <a:pPr lvl="1"/>
            <a:r>
              <a:rPr lang="en-US" sz="2000" dirty="0"/>
              <a:t>Mental Health Diagnoses</a:t>
            </a:r>
            <a:endParaRPr lang="en-US" sz="2000" dirty="0">
              <a:cs typeface="Calibri"/>
            </a:endParaRPr>
          </a:p>
          <a:p>
            <a:pPr lvl="1"/>
            <a:r>
              <a:rPr lang="en-US" sz="2000" dirty="0">
                <a:cs typeface="Calibri"/>
              </a:rPr>
              <a:t>Less severe challenges</a:t>
            </a:r>
          </a:p>
          <a:p>
            <a:pPr lvl="1"/>
            <a:r>
              <a:rPr lang="en-US" sz="2000" dirty="0">
                <a:cs typeface="Calibri"/>
              </a:rPr>
              <a:t>Typical client: people in transition, isolated, unaffiliated</a:t>
            </a:r>
            <a:r>
              <a:rPr lang="en-US" sz="2000">
                <a:cs typeface="Calibri"/>
              </a:rPr>
              <a:t>, low income</a:t>
            </a:r>
            <a:endParaRPr lang="en-US" sz="2000" dirty="0">
              <a:cs typeface="Calibri"/>
            </a:endParaRPr>
          </a:p>
        </p:txBody>
      </p:sp>
    </p:spTree>
    <p:extLst>
      <p:ext uri="{BB962C8B-B14F-4D97-AF65-F5344CB8AC3E}">
        <p14:creationId xmlns:p14="http://schemas.microsoft.com/office/powerpoint/2010/main" val="29122280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19756"/>
    </mc:Choice>
    <mc:Fallback>
      <p:transition spd="slow" advTm="11975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C5690-5C43-4B71-B8D3-CE567AA5AE4E}"/>
              </a:ext>
            </a:extLst>
          </p:cNvPr>
          <p:cNvSpPr>
            <a:spLocks noGrp="1"/>
          </p:cNvSpPr>
          <p:nvPr>
            <p:ph type="title"/>
          </p:nvPr>
        </p:nvSpPr>
        <p:spPr/>
        <p:txBody>
          <a:bodyPr/>
          <a:lstStyle/>
          <a:p>
            <a:r>
              <a:rPr lang="en-US">
                <a:cs typeface="Calibri"/>
              </a:rPr>
              <a:t>Core Pillars of Service</a:t>
            </a:r>
          </a:p>
        </p:txBody>
      </p:sp>
      <p:sp>
        <p:nvSpPr>
          <p:cNvPr id="3" name="Content Placeholder 2">
            <a:extLst>
              <a:ext uri="{FF2B5EF4-FFF2-40B4-BE49-F238E27FC236}">
                <a16:creationId xmlns:a16="http://schemas.microsoft.com/office/drawing/2014/main" id="{5284A3DA-FD6E-4F6D-AF6A-B7EAE912B138}"/>
              </a:ext>
            </a:extLst>
          </p:cNvPr>
          <p:cNvSpPr>
            <a:spLocks noGrp="1"/>
          </p:cNvSpPr>
          <p:nvPr>
            <p:ph idx="1"/>
          </p:nvPr>
        </p:nvSpPr>
        <p:spPr>
          <a:xfrm>
            <a:off x="838200" y="1207399"/>
            <a:ext cx="10515600" cy="4969564"/>
          </a:xfrm>
        </p:spPr>
        <p:txBody>
          <a:bodyPr vert="horz" lIns="91440" tIns="45720" rIns="91440" bIns="45720" rtlCol="0" anchor="t">
            <a:normAutofit/>
          </a:bodyPr>
          <a:lstStyle/>
          <a:p>
            <a:pPr marL="0" indent="0">
              <a:buNone/>
            </a:pPr>
            <a:endParaRPr lang="en-US">
              <a:cs typeface="Calibri"/>
            </a:endParaRPr>
          </a:p>
          <a:p>
            <a:pPr marL="457200" indent="-457200">
              <a:buFont typeface="Wingdings" panose="020B0604020202020204" pitchFamily="34" charset="0"/>
              <a:buChar char="q"/>
            </a:pPr>
            <a:r>
              <a:rPr lang="en-US" b="1">
                <a:cs typeface="Calibri"/>
              </a:rPr>
              <a:t>Support Services:  </a:t>
            </a:r>
            <a:r>
              <a:rPr lang="en-US">
                <a:cs typeface="Calibri"/>
              </a:rPr>
              <a:t>care management, counseling, art therapy, support groups (caregiver and peer)</a:t>
            </a:r>
          </a:p>
          <a:p>
            <a:pPr marL="457200" indent="-457200">
              <a:buFont typeface="Wingdings" panose="020B0604020202020204" pitchFamily="34" charset="0"/>
              <a:buChar char="q"/>
            </a:pPr>
            <a:r>
              <a:rPr lang="en-US" b="1">
                <a:cs typeface="Calibri"/>
              </a:rPr>
              <a:t>Life Skills</a:t>
            </a:r>
          </a:p>
          <a:p>
            <a:pPr marL="457200" indent="-457200">
              <a:buFont typeface="Wingdings" panose="020B0604020202020204" pitchFamily="34" charset="0"/>
              <a:buChar char="q"/>
            </a:pPr>
            <a:r>
              <a:rPr lang="en-US" b="1">
                <a:cs typeface="Calibri"/>
              </a:rPr>
              <a:t>Community Programming: </a:t>
            </a:r>
            <a:r>
              <a:rPr lang="en-US">
                <a:cs typeface="Calibri"/>
              </a:rPr>
              <a:t>create inclusive spaces to come together</a:t>
            </a:r>
            <a:endParaRPr lang="en-US"/>
          </a:p>
          <a:p>
            <a:pPr marL="457200" indent="-457200">
              <a:buFont typeface="Wingdings" panose="020B0604020202020204" pitchFamily="34" charset="0"/>
              <a:buChar char="q"/>
            </a:pPr>
            <a:r>
              <a:rPr lang="en-US" b="1">
                <a:cs typeface="Calibri"/>
              </a:rPr>
              <a:t>Socialization and Outings</a:t>
            </a:r>
            <a:endParaRPr lang="en-US">
              <a:cs typeface="Calibri"/>
            </a:endParaRPr>
          </a:p>
          <a:p>
            <a:pPr marL="457200" indent="-457200">
              <a:buFont typeface="Wingdings" panose="020B0604020202020204" pitchFamily="34" charset="0"/>
              <a:buChar char="q"/>
            </a:pPr>
            <a:r>
              <a:rPr lang="en-US" b="1">
                <a:cs typeface="Calibri"/>
              </a:rPr>
              <a:t>Transition </a:t>
            </a:r>
            <a:endParaRPr lang="en-US">
              <a:cs typeface="Calibri"/>
            </a:endParaRPr>
          </a:p>
          <a:p>
            <a:pPr marL="457200" indent="-457200">
              <a:buFont typeface="Wingdings" panose="020B0604020202020204" pitchFamily="34" charset="0"/>
              <a:buChar char="q"/>
            </a:pPr>
            <a:r>
              <a:rPr lang="en-US" b="1">
                <a:cs typeface="Calibri"/>
              </a:rPr>
              <a:t>Social Action and volunteering</a:t>
            </a:r>
            <a:r>
              <a:rPr lang="en-US">
                <a:cs typeface="Calibri"/>
              </a:rPr>
              <a:t> (doing for the community)</a:t>
            </a:r>
          </a:p>
          <a:p>
            <a:pPr marL="457200" indent="-457200">
              <a:buFont typeface="Wingdings" panose="020B0604020202020204" pitchFamily="34" charset="0"/>
              <a:buChar char="q"/>
            </a:pPr>
            <a:r>
              <a:rPr lang="en-US" b="1">
                <a:cs typeface="Calibri"/>
              </a:rPr>
              <a:t>Advocacy</a:t>
            </a:r>
            <a:r>
              <a:rPr lang="en-US">
                <a:cs typeface="Calibri"/>
              </a:rPr>
              <a:t> (finding our voices)</a:t>
            </a:r>
          </a:p>
          <a:p>
            <a:pPr marL="457200" indent="-457200">
              <a:buFont typeface="Wingdings" panose="020B0604020202020204" pitchFamily="34" charset="0"/>
              <a:buChar char="q"/>
            </a:pPr>
            <a:r>
              <a:rPr lang="en-US" b="1">
                <a:cs typeface="Calibri"/>
              </a:rPr>
              <a:t>Community Awareness and Trainings</a:t>
            </a:r>
          </a:p>
          <a:p>
            <a:pPr marL="457200" indent="-457200">
              <a:buFont typeface="Wingdings" panose="020B0604020202020204" pitchFamily="34" charset="0"/>
              <a:buChar char="q"/>
            </a:pPr>
            <a:endParaRPr lang="en-US">
              <a:cs typeface="Calibri"/>
            </a:endParaRPr>
          </a:p>
          <a:p>
            <a:pPr marL="457200" indent="-457200">
              <a:buFont typeface="Wingdings" panose="020B0604020202020204" pitchFamily="34" charset="0"/>
              <a:buChar char="q"/>
            </a:pPr>
            <a:endParaRPr lang="en-US">
              <a:cs typeface="Calibri"/>
            </a:endParaRPr>
          </a:p>
          <a:p>
            <a:pPr marL="457200" indent="-457200">
              <a:buFont typeface="Wingdings" panose="020B0604020202020204" pitchFamily="34" charset="0"/>
              <a:buChar char="q"/>
            </a:pPr>
            <a:endParaRPr lang="en-US">
              <a:cs typeface="Calibri"/>
            </a:endParaRPr>
          </a:p>
        </p:txBody>
      </p:sp>
    </p:spTree>
    <p:extLst>
      <p:ext uri="{BB962C8B-B14F-4D97-AF65-F5344CB8AC3E}">
        <p14:creationId xmlns:p14="http://schemas.microsoft.com/office/powerpoint/2010/main" val="3874174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04BDF-1BDC-40A4-A4F0-9D1684829159}"/>
              </a:ext>
            </a:extLst>
          </p:cNvPr>
          <p:cNvSpPr>
            <a:spLocks noGrp="1"/>
          </p:cNvSpPr>
          <p:nvPr>
            <p:ph type="title"/>
          </p:nvPr>
        </p:nvSpPr>
        <p:spPr/>
        <p:txBody>
          <a:bodyPr/>
          <a:lstStyle/>
          <a:p>
            <a:r>
              <a:rPr lang="en-US"/>
              <a:t> Brodsky Center Activities </a:t>
            </a:r>
          </a:p>
        </p:txBody>
      </p:sp>
      <p:pic>
        <p:nvPicPr>
          <p:cNvPr id="6" name="Picture 5">
            <a:extLst>
              <a:ext uri="{FF2B5EF4-FFF2-40B4-BE49-F238E27FC236}">
                <a16:creationId xmlns:a16="http://schemas.microsoft.com/office/drawing/2014/main" id="{BA5361D7-764D-4FCE-B52F-C6ABA9332DC2}"/>
              </a:ext>
            </a:extLst>
          </p:cNvPr>
          <p:cNvPicPr>
            <a:picLocks noChangeAspect="1"/>
          </p:cNvPicPr>
          <p:nvPr/>
        </p:nvPicPr>
        <p:blipFill>
          <a:blip r:embed="rId2"/>
          <a:stretch>
            <a:fillRect/>
          </a:stretch>
        </p:blipFill>
        <p:spPr>
          <a:xfrm>
            <a:off x="905823" y="1790701"/>
            <a:ext cx="4813185" cy="3613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62182DD-0C7A-4F54-835D-3A4ADC60538E}"/>
              </a:ext>
            </a:extLst>
          </p:cNvPr>
          <p:cNvPicPr>
            <a:picLocks noChangeAspect="1"/>
          </p:cNvPicPr>
          <p:nvPr/>
        </p:nvPicPr>
        <p:blipFill>
          <a:blip r:embed="rId3"/>
          <a:stretch>
            <a:fillRect/>
          </a:stretch>
        </p:blipFill>
        <p:spPr>
          <a:xfrm>
            <a:off x="5977075" y="1790701"/>
            <a:ext cx="4813801" cy="3607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3385808"/>
      </p:ext>
    </p:extLst>
  </p:cSld>
  <p:clrMapOvr>
    <a:masterClrMapping/>
  </p:clrMapOvr>
  <mc:AlternateContent xmlns:mc="http://schemas.openxmlformats.org/markup-compatibility/2006" xmlns:p14="http://schemas.microsoft.com/office/powerpoint/2010/main">
    <mc:Choice Requires="p14">
      <p:transition spd="slow" p14:dur="2000" advTm="3920"/>
    </mc:Choice>
    <mc:Fallback xmlns="">
      <p:transition spd="slow" advTm="392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0D25B5E-99E4-411B-B5C7-CDAFCD0232BF}"/>
              </a:ext>
            </a:extLst>
          </p:cNvPr>
          <p:cNvSpPr>
            <a:spLocks noGrp="1"/>
          </p:cNvSpPr>
          <p:nvPr>
            <p:ph type="title"/>
          </p:nvPr>
        </p:nvSpPr>
        <p:spPr/>
        <p:txBody>
          <a:bodyPr/>
          <a:lstStyle/>
          <a:p>
            <a:r>
              <a:rPr lang="en-US"/>
              <a:t>Baking with a Mission </a:t>
            </a:r>
            <a:endParaRPr lang="en-US" b="1"/>
          </a:p>
        </p:txBody>
      </p:sp>
      <p:pic>
        <p:nvPicPr>
          <p:cNvPr id="13" name="Content Placeholder 12">
            <a:extLst>
              <a:ext uri="{FF2B5EF4-FFF2-40B4-BE49-F238E27FC236}">
                <a16:creationId xmlns:a16="http://schemas.microsoft.com/office/drawing/2014/main" id="{EF2149B5-84F7-4E08-82F9-A47E1F3CCD4A}"/>
              </a:ext>
            </a:extLst>
          </p:cNvPr>
          <p:cNvPicPr>
            <a:picLocks noGrp="1" noChangeAspect="1"/>
          </p:cNvPicPr>
          <p:nvPr>
            <p:ph sz="half" idx="1"/>
          </p:nvPr>
        </p:nvPicPr>
        <p:blipFill>
          <a:blip r:embed="rId2"/>
          <a:stretch>
            <a:fillRect/>
          </a:stretch>
        </p:blipFill>
        <p:spPr>
          <a:xfrm>
            <a:off x="55516" y="2190032"/>
            <a:ext cx="4578542" cy="3435350"/>
          </a:xfrm>
          <a:prstGeom prst="rect">
            <a:avLst/>
          </a:prstGeom>
          <a:ln>
            <a:noFill/>
          </a:ln>
          <a:effectLst>
            <a:softEdge rad="112500"/>
          </a:effectLst>
        </p:spPr>
      </p:pic>
      <p:sp>
        <p:nvSpPr>
          <p:cNvPr id="12" name="Content Placeholder 11">
            <a:extLst>
              <a:ext uri="{FF2B5EF4-FFF2-40B4-BE49-F238E27FC236}">
                <a16:creationId xmlns:a16="http://schemas.microsoft.com/office/drawing/2014/main" id="{463ECFC5-2386-4391-B667-93903BE79704}"/>
              </a:ext>
            </a:extLst>
          </p:cNvPr>
          <p:cNvSpPr>
            <a:spLocks noGrp="1"/>
          </p:cNvSpPr>
          <p:nvPr>
            <p:ph sz="half" idx="2"/>
          </p:nvPr>
        </p:nvSpPr>
        <p:spPr>
          <a:xfrm>
            <a:off x="4674728" y="1226750"/>
            <a:ext cx="7288531" cy="5151151"/>
          </a:xfrm>
        </p:spPr>
        <p:txBody>
          <a:bodyPr vert="horz" lIns="91440" tIns="45720" rIns="91440" bIns="45720" rtlCol="0" anchor="t">
            <a:normAutofit fontScale="92500" lnSpcReduction="20000"/>
          </a:bodyPr>
          <a:lstStyle/>
          <a:p>
            <a:endParaRPr lang="en-US" dirty="0"/>
          </a:p>
          <a:p>
            <a:r>
              <a:rPr lang="en-US" dirty="0"/>
              <a:t>Started as a partnership with Challah for Hunger</a:t>
            </a:r>
            <a:endParaRPr lang="en-US" dirty="0">
              <a:cs typeface="Calibri"/>
            </a:endParaRPr>
          </a:p>
          <a:p>
            <a:r>
              <a:rPr lang="en-US" dirty="0">
                <a:cs typeface="Calibri"/>
              </a:rPr>
              <a:t>Once a week, daytime hours</a:t>
            </a:r>
            <a:endParaRPr lang="en-US" dirty="0"/>
          </a:p>
          <a:p>
            <a:r>
              <a:rPr lang="en-US" dirty="0"/>
              <a:t>Participants bake, package and sell challah and other baked goods to help those in need  </a:t>
            </a:r>
            <a:endParaRPr lang="en-US" dirty="0">
              <a:cs typeface="Calibri"/>
            </a:endParaRPr>
          </a:p>
          <a:p>
            <a:r>
              <a:rPr lang="en-US">
                <a:cs typeface="Calibri"/>
              </a:rPr>
              <a:t>Truly inclusive program – service learnings together to raise awareness in the community about food insecurity</a:t>
            </a:r>
            <a:endParaRPr lang="en-US" dirty="0">
              <a:cs typeface="Calibri"/>
            </a:endParaRPr>
          </a:p>
          <a:p>
            <a:r>
              <a:rPr lang="en-US">
                <a:cs typeface="Calibri"/>
              </a:rPr>
              <a:t>Work together in pairs – clients are experts</a:t>
            </a:r>
          </a:p>
          <a:p>
            <a:r>
              <a:rPr lang="en-US"/>
              <a:t>Raising </a:t>
            </a:r>
            <a:r>
              <a:rPr lang="en-US" dirty="0"/>
              <a:t>money for </a:t>
            </a:r>
            <a:r>
              <a:rPr lang="en-US"/>
              <a:t>food insecurity </a:t>
            </a:r>
            <a:endParaRPr lang="en-US">
              <a:cs typeface="Calibri"/>
            </a:endParaRPr>
          </a:p>
          <a:p>
            <a:r>
              <a:rPr lang="en-US"/>
              <a:t>Students</a:t>
            </a:r>
            <a:r>
              <a:rPr lang="en-US" dirty="0"/>
              <a:t> learn empathy and are given tools to increase acceptance of others</a:t>
            </a:r>
            <a:endParaRPr lang="en-US" dirty="0">
              <a:cs typeface="Calibri"/>
            </a:endParaRPr>
          </a:p>
          <a:p>
            <a:r>
              <a:rPr lang="en-US">
                <a:cs typeface="Calibri"/>
              </a:rPr>
              <a:t>Lessons Learned</a:t>
            </a:r>
          </a:p>
          <a:p>
            <a:pPr marL="0" indent="0">
              <a:buNone/>
            </a:pPr>
            <a:endParaRPr lang="en-US" dirty="0">
              <a:cs typeface="Calibri"/>
            </a:endParaRPr>
          </a:p>
        </p:txBody>
      </p:sp>
    </p:spTree>
    <p:extLst>
      <p:ext uri="{BB962C8B-B14F-4D97-AF65-F5344CB8AC3E}">
        <p14:creationId xmlns:p14="http://schemas.microsoft.com/office/powerpoint/2010/main" val="3789270167"/>
      </p:ext>
    </p:extLst>
  </p:cSld>
  <p:clrMapOvr>
    <a:masterClrMapping/>
  </p:clrMapOvr>
  <mc:AlternateContent xmlns:mc="http://schemas.openxmlformats.org/markup-compatibility/2006">
    <mc:Choice xmlns:p14="http://schemas.microsoft.com/office/powerpoint/2010/main" Requires="p14">
      <p:transition spd="slow" p14:dur="2000" advTm="92746"/>
    </mc:Choice>
    <mc:Fallback>
      <p:transition spd="slow" advTm="9274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B119A5-61EA-484E-8CE6-1CEC165BA11D}"/>
              </a:ext>
            </a:extLst>
          </p:cNvPr>
          <p:cNvSpPr>
            <a:spLocks noGrp="1"/>
          </p:cNvSpPr>
          <p:nvPr>
            <p:ph type="title"/>
          </p:nvPr>
        </p:nvSpPr>
        <p:spPr/>
        <p:txBody>
          <a:bodyPr>
            <a:normAutofit/>
          </a:bodyPr>
          <a:lstStyle/>
          <a:p>
            <a:r>
              <a:rPr lang="en-US" sz="4000"/>
              <a:t>Student Feedback Survey – Baking with a Mission</a:t>
            </a:r>
          </a:p>
        </p:txBody>
      </p:sp>
      <p:graphicFrame>
        <p:nvGraphicFramePr>
          <p:cNvPr id="6" name="Chart 5">
            <a:extLst>
              <a:ext uri="{FF2B5EF4-FFF2-40B4-BE49-F238E27FC236}">
                <a16:creationId xmlns:a16="http://schemas.microsoft.com/office/drawing/2014/main" id="{983BDEDA-97F1-4C7E-9AEF-5BAAD9863B4D}"/>
              </a:ext>
            </a:extLst>
          </p:cNvPr>
          <p:cNvGraphicFramePr>
            <a:graphicFrameLocks/>
          </p:cNvGraphicFramePr>
          <p:nvPr/>
        </p:nvGraphicFramePr>
        <p:xfrm>
          <a:off x="838199" y="1881875"/>
          <a:ext cx="10515599" cy="4095177"/>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a:extLst>
              <a:ext uri="{FF2B5EF4-FFF2-40B4-BE49-F238E27FC236}">
                <a16:creationId xmlns:a16="http://schemas.microsoft.com/office/drawing/2014/main" id="{41E7B682-B8AA-4E70-8D3B-2CF48F09406A}"/>
              </a:ext>
            </a:extLst>
          </p:cNvPr>
          <p:cNvSpPr/>
          <p:nvPr/>
        </p:nvSpPr>
        <p:spPr>
          <a:xfrm>
            <a:off x="3317875" y="4791075"/>
            <a:ext cx="2057400" cy="1193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BB22273-69D4-4FC7-A26E-867F51EF0DA0}"/>
              </a:ext>
            </a:extLst>
          </p:cNvPr>
          <p:cNvSpPr/>
          <p:nvPr/>
        </p:nvSpPr>
        <p:spPr>
          <a:xfrm>
            <a:off x="7267574" y="4740275"/>
            <a:ext cx="20701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111965"/>
      </p:ext>
    </p:extLst>
  </p:cSld>
  <p:clrMapOvr>
    <a:masterClrMapping/>
  </p:clrMapOvr>
  <mc:AlternateContent xmlns:mc="http://schemas.openxmlformats.org/markup-compatibility/2006" xmlns:p14="http://schemas.microsoft.com/office/powerpoint/2010/main">
    <mc:Choice Requires="p14">
      <p:transition spd="slow" p14:dur="2000" advTm="34622"/>
    </mc:Choice>
    <mc:Fallback xmlns="">
      <p:transition spd="slow" advTm="346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62D11-CB9E-4C7E-930A-055856F2074A}"/>
              </a:ext>
            </a:extLst>
          </p:cNvPr>
          <p:cNvSpPr>
            <a:spLocks noGrp="1"/>
          </p:cNvSpPr>
          <p:nvPr>
            <p:ph type="title"/>
          </p:nvPr>
        </p:nvSpPr>
        <p:spPr/>
        <p:txBody>
          <a:bodyPr/>
          <a:lstStyle/>
          <a:p>
            <a:r>
              <a:rPr lang="en-US"/>
              <a:t>Creative Writing</a:t>
            </a:r>
          </a:p>
        </p:txBody>
      </p:sp>
      <p:pic>
        <p:nvPicPr>
          <p:cNvPr id="5" name="Picture 5" descr="A group of people in a room&#10;&#10;Description generated with very high confidence">
            <a:extLst>
              <a:ext uri="{FF2B5EF4-FFF2-40B4-BE49-F238E27FC236}">
                <a16:creationId xmlns:a16="http://schemas.microsoft.com/office/drawing/2014/main" id="{C67DDB58-B322-4D62-A77C-C2C0B9554452}"/>
              </a:ext>
            </a:extLst>
          </p:cNvPr>
          <p:cNvPicPr>
            <a:picLocks noGrp="1" noChangeAspect="1"/>
          </p:cNvPicPr>
          <p:nvPr>
            <p:ph sz="half" idx="1"/>
          </p:nvPr>
        </p:nvPicPr>
        <p:blipFill>
          <a:blip r:embed="rId2"/>
          <a:stretch>
            <a:fillRect/>
          </a:stretch>
        </p:blipFill>
        <p:spPr>
          <a:xfrm>
            <a:off x="378125" y="1971930"/>
            <a:ext cx="5181600" cy="3886200"/>
          </a:xfrm>
          <a:prstGeom prst="rect">
            <a:avLst/>
          </a:prstGeom>
          <a:ln>
            <a:noFill/>
          </a:ln>
          <a:effectLst>
            <a:softEdge rad="112500"/>
          </a:effectLst>
        </p:spPr>
      </p:pic>
      <p:sp>
        <p:nvSpPr>
          <p:cNvPr id="4" name="Content Placeholder 3">
            <a:extLst>
              <a:ext uri="{FF2B5EF4-FFF2-40B4-BE49-F238E27FC236}">
                <a16:creationId xmlns:a16="http://schemas.microsoft.com/office/drawing/2014/main" id="{0F32E094-EFEA-4C81-90EE-977520216438}"/>
              </a:ext>
            </a:extLst>
          </p:cNvPr>
          <p:cNvSpPr>
            <a:spLocks noGrp="1"/>
          </p:cNvSpPr>
          <p:nvPr>
            <p:ph sz="half" idx="2"/>
          </p:nvPr>
        </p:nvSpPr>
        <p:spPr>
          <a:xfrm>
            <a:off x="5525220" y="1702699"/>
            <a:ext cx="6216768" cy="4474264"/>
          </a:xfrm>
        </p:spPr>
        <p:txBody>
          <a:bodyPr vert="horz" lIns="91440" tIns="45720" rIns="91440" bIns="45720" rtlCol="0" anchor="t">
            <a:noAutofit/>
          </a:bodyPr>
          <a:lstStyle/>
          <a:p>
            <a:r>
              <a:rPr lang="en-US">
                <a:cs typeface="Calibri"/>
              </a:rPr>
              <a:t>Importance of stories</a:t>
            </a:r>
            <a:endParaRPr lang="en-US"/>
          </a:p>
          <a:p>
            <a:r>
              <a:rPr lang="en-US">
                <a:cs typeface="Calibri"/>
              </a:rPr>
              <a:t>Worked with different creative writing techniques (personal histories, short stories, and poetry)</a:t>
            </a:r>
            <a:endParaRPr lang="en-US"/>
          </a:p>
          <a:p>
            <a:r>
              <a:rPr lang="en-US">
                <a:cs typeface="Calibri"/>
              </a:rPr>
              <a:t>Aim is to help participants become comfortable writing and sharing their personal stories, improve </a:t>
            </a:r>
            <a:r>
              <a:rPr lang="en-US" sz="2800">
                <a:cs typeface="Calibri"/>
              </a:rPr>
              <a:t>listening skills</a:t>
            </a:r>
            <a:r>
              <a:rPr lang="en-US">
                <a:cs typeface="Calibri"/>
              </a:rPr>
              <a:t>, creativity, personal relationships, self-worth, empathy</a:t>
            </a:r>
            <a:endParaRPr lang="en-US" sz="2800">
              <a:cs typeface="Calibri"/>
            </a:endParaRPr>
          </a:p>
          <a:p>
            <a:r>
              <a:rPr lang="en-US">
                <a:cs typeface="Calibri"/>
              </a:rPr>
              <a:t>Created a book of poems and paintings</a:t>
            </a:r>
          </a:p>
          <a:p>
            <a:pPr lvl="1"/>
            <a:endParaRPr lang="en-US">
              <a:cs typeface="Calibri"/>
            </a:endParaRPr>
          </a:p>
          <a:p>
            <a:pPr lvl="1"/>
            <a:endParaRPr lang="en-US">
              <a:cs typeface="Calibri"/>
            </a:endParaRPr>
          </a:p>
          <a:p>
            <a:pPr marL="457200" lvl="1" indent="0">
              <a:buNone/>
            </a:pPr>
            <a:endParaRPr lang="en-US">
              <a:cs typeface="Calibri"/>
            </a:endParaRPr>
          </a:p>
          <a:p>
            <a:endParaRPr lang="en-US">
              <a:cs typeface="Calibri"/>
            </a:endParaRPr>
          </a:p>
        </p:txBody>
      </p:sp>
    </p:spTree>
    <p:extLst>
      <p:ext uri="{BB962C8B-B14F-4D97-AF65-F5344CB8AC3E}">
        <p14:creationId xmlns:p14="http://schemas.microsoft.com/office/powerpoint/2010/main" val="2361368018"/>
      </p:ext>
    </p:extLst>
  </p:cSld>
  <p:clrMapOvr>
    <a:masterClrMapping/>
  </p:clrMapOvr>
  <mc:AlternateContent xmlns:mc="http://schemas.openxmlformats.org/markup-compatibility/2006">
    <mc:Choice xmlns:p14="http://schemas.microsoft.com/office/powerpoint/2010/main" Requires="p14">
      <p:transition spd="slow" p14:dur="2000" advTm="99327"/>
    </mc:Choice>
    <mc:Fallback>
      <p:transition spd="slow" advTm="9932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E5863-3287-48FD-A45A-D8D93CA0A152}"/>
              </a:ext>
            </a:extLst>
          </p:cNvPr>
          <p:cNvSpPr>
            <a:spLocks noGrp="1"/>
          </p:cNvSpPr>
          <p:nvPr>
            <p:ph type="title"/>
          </p:nvPr>
        </p:nvSpPr>
        <p:spPr/>
        <p:txBody>
          <a:bodyPr/>
          <a:lstStyle/>
          <a:p>
            <a:r>
              <a:rPr lang="en-US">
                <a:cs typeface="Calibri"/>
              </a:rPr>
              <a:t>Podcast Program</a:t>
            </a:r>
            <a:endParaRPr lang="en-US"/>
          </a:p>
        </p:txBody>
      </p:sp>
      <p:sp>
        <p:nvSpPr>
          <p:cNvPr id="3" name="Content Placeholder 2">
            <a:extLst>
              <a:ext uri="{FF2B5EF4-FFF2-40B4-BE49-F238E27FC236}">
                <a16:creationId xmlns:a16="http://schemas.microsoft.com/office/drawing/2014/main" id="{5F261644-ADDA-4912-9961-065F997B9B3F}"/>
              </a:ext>
            </a:extLst>
          </p:cNvPr>
          <p:cNvSpPr>
            <a:spLocks noGrp="1"/>
          </p:cNvSpPr>
          <p:nvPr>
            <p:ph idx="1"/>
          </p:nvPr>
        </p:nvSpPr>
        <p:spPr/>
        <p:txBody>
          <a:bodyPr vert="horz" lIns="91440" tIns="45720" rIns="91440" bIns="45720" rtlCol="0" anchor="t">
            <a:normAutofit/>
          </a:bodyPr>
          <a:lstStyle/>
          <a:p>
            <a:r>
              <a:rPr lang="en-US" dirty="0">
                <a:ea typeface="+mn-lt"/>
                <a:cs typeface="+mn-lt"/>
              </a:rPr>
              <a:t>Participants wrote their personal histories in our Creative Writing Workshop</a:t>
            </a:r>
          </a:p>
          <a:p>
            <a:r>
              <a:rPr lang="en-US" dirty="0">
                <a:ea typeface="+mn-lt"/>
                <a:cs typeface="+mn-lt"/>
              </a:rPr>
              <a:t>Participants interviewed and recorded one another about their stories to create short podcasts.</a:t>
            </a:r>
          </a:p>
          <a:p>
            <a:r>
              <a:rPr lang="en-US" dirty="0">
                <a:ea typeface="+mn-lt"/>
                <a:cs typeface="+mn-lt"/>
              </a:rPr>
              <a:t>Program aim to achieve:</a:t>
            </a:r>
          </a:p>
          <a:p>
            <a:pPr lvl="1"/>
            <a:r>
              <a:rPr lang="en-US" dirty="0">
                <a:ea typeface="+mn-lt"/>
                <a:cs typeface="+mn-lt"/>
              </a:rPr>
              <a:t>Share client stories with the community</a:t>
            </a:r>
          </a:p>
          <a:p>
            <a:pPr lvl="1"/>
            <a:r>
              <a:rPr lang="en-US" dirty="0">
                <a:ea typeface="+mn-lt"/>
                <a:cs typeface="+mn-lt"/>
              </a:rPr>
              <a:t>Listening Skills</a:t>
            </a:r>
            <a:endParaRPr lang="en-US" dirty="0"/>
          </a:p>
          <a:p>
            <a:pPr lvl="1"/>
            <a:r>
              <a:rPr lang="en-US" dirty="0">
                <a:ea typeface="+mn-lt"/>
                <a:cs typeface="+mn-lt"/>
              </a:rPr>
              <a:t>Sense of community</a:t>
            </a:r>
          </a:p>
          <a:p>
            <a:pPr lvl="1"/>
            <a:r>
              <a:rPr lang="en-US" dirty="0">
                <a:ea typeface="+mn-lt"/>
                <a:cs typeface="+mn-lt"/>
              </a:rPr>
              <a:t>Sense of self-worth</a:t>
            </a:r>
          </a:p>
          <a:p>
            <a:pPr lvl="1"/>
            <a:r>
              <a:rPr lang="en-US" dirty="0">
                <a:ea typeface="+mn-lt"/>
                <a:cs typeface="+mn-lt"/>
              </a:rPr>
              <a:t>Increased empathy/Theory of Mind</a:t>
            </a:r>
          </a:p>
          <a:p>
            <a:endParaRPr lang="en-US" dirty="0">
              <a:cs typeface="Calibri"/>
            </a:endParaRPr>
          </a:p>
        </p:txBody>
      </p:sp>
    </p:spTree>
    <p:extLst>
      <p:ext uri="{BB962C8B-B14F-4D97-AF65-F5344CB8AC3E}">
        <p14:creationId xmlns:p14="http://schemas.microsoft.com/office/powerpoint/2010/main" val="2554269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A94F-7439-4520-AC99-3A3DCA08720B}"/>
              </a:ext>
            </a:extLst>
          </p:cNvPr>
          <p:cNvSpPr>
            <a:spLocks noGrp="1"/>
          </p:cNvSpPr>
          <p:nvPr>
            <p:ph type="title"/>
          </p:nvPr>
        </p:nvSpPr>
        <p:spPr/>
        <p:txBody>
          <a:bodyPr/>
          <a:lstStyle/>
          <a:p>
            <a:r>
              <a:rPr lang="en-US">
                <a:cs typeface="Calibri"/>
              </a:rPr>
              <a:t>Peer Support Group</a:t>
            </a:r>
          </a:p>
        </p:txBody>
      </p:sp>
      <p:sp>
        <p:nvSpPr>
          <p:cNvPr id="3" name="Content Placeholder 2">
            <a:extLst>
              <a:ext uri="{FF2B5EF4-FFF2-40B4-BE49-F238E27FC236}">
                <a16:creationId xmlns:a16="http://schemas.microsoft.com/office/drawing/2014/main" id="{A7ECC872-5094-4EEE-8A48-B645C4DF0118}"/>
              </a:ext>
            </a:extLst>
          </p:cNvPr>
          <p:cNvSpPr>
            <a:spLocks noGrp="1"/>
          </p:cNvSpPr>
          <p:nvPr>
            <p:ph idx="1"/>
          </p:nvPr>
        </p:nvSpPr>
        <p:spPr>
          <a:xfrm>
            <a:off x="838200" y="1566833"/>
            <a:ext cx="10515600" cy="4610130"/>
          </a:xfrm>
        </p:spPr>
        <p:txBody>
          <a:bodyPr vert="horz" lIns="91440" tIns="45720" rIns="91440" bIns="45720" rtlCol="0" anchor="t">
            <a:normAutofit/>
          </a:bodyPr>
          <a:lstStyle/>
          <a:p>
            <a:pPr marL="457200" indent="-457200">
              <a:buFont typeface="Wingdings" panose="020B0604020202020204" pitchFamily="34" charset="0"/>
              <a:buChar char="q"/>
            </a:pPr>
            <a:endParaRPr lang="en-US" sz="3200" b="1">
              <a:cs typeface="Calibri"/>
            </a:endParaRPr>
          </a:p>
          <a:p>
            <a:pPr marL="0" indent="0">
              <a:buNone/>
            </a:pPr>
            <a:endParaRPr lang="en-US" sz="3200" b="1">
              <a:cs typeface="Calibri"/>
            </a:endParaRPr>
          </a:p>
          <a:p>
            <a:pPr marL="914400" lvl="1">
              <a:buFont typeface="Wingdings" panose="020B0604020202020204" pitchFamily="34" charset="0"/>
              <a:buChar char="§"/>
            </a:pPr>
            <a:r>
              <a:rPr lang="en-US" sz="2800">
                <a:cs typeface="Calibri"/>
              </a:rPr>
              <a:t>Support around themes (grief, anxiety, gratitude)</a:t>
            </a:r>
          </a:p>
          <a:p>
            <a:pPr marL="914400" lvl="1">
              <a:buFont typeface="Wingdings" panose="020B0604020202020204" pitchFamily="34" charset="0"/>
              <a:buChar char="§"/>
            </a:pPr>
            <a:r>
              <a:rPr lang="en-US" sz="2800">
                <a:cs typeface="Calibri"/>
              </a:rPr>
              <a:t>Playwrights</a:t>
            </a:r>
            <a:endParaRPr lang="en-US">
              <a:cs typeface="Calibri"/>
            </a:endParaRPr>
          </a:p>
          <a:p>
            <a:pPr marL="914400" lvl="1">
              <a:buFont typeface="Wingdings" panose="020B0604020202020204" pitchFamily="34" charset="0"/>
              <a:buChar char="§"/>
            </a:pPr>
            <a:r>
              <a:rPr lang="en-US" sz="2800">
                <a:cs typeface="Calibri"/>
              </a:rPr>
              <a:t>Real actors performing for the community</a:t>
            </a:r>
            <a:endParaRPr lang="en-US">
              <a:cs typeface="Calibri"/>
            </a:endParaRPr>
          </a:p>
          <a:p>
            <a:pPr marL="914400" lvl="1">
              <a:buFont typeface="Wingdings" panose="020B0604020202020204" pitchFamily="34" charset="0"/>
              <a:buChar char="§"/>
            </a:pPr>
            <a:r>
              <a:rPr lang="en-US" sz="2800">
                <a:cs typeface="Calibri"/>
              </a:rPr>
              <a:t>Goal is to have the group be peer lead – train peer leaders</a:t>
            </a:r>
            <a:endParaRPr lang="en-US">
              <a:cs typeface="Calibri" panose="020F0502020204030204"/>
            </a:endParaRPr>
          </a:p>
          <a:p>
            <a:pPr marL="457200" indent="-457200">
              <a:buFont typeface="Wingdings" panose="020B0604020202020204" pitchFamily="34" charset="0"/>
              <a:buChar char="q"/>
            </a:pPr>
            <a:endParaRPr lang="en-US" sz="3200" b="1">
              <a:cs typeface="Calibri"/>
            </a:endParaRPr>
          </a:p>
          <a:p>
            <a:pPr marL="457200" indent="-457200">
              <a:buFont typeface="Wingdings" panose="020B0604020202020204" pitchFamily="34" charset="0"/>
              <a:buChar char="q"/>
            </a:pPr>
            <a:endParaRPr lang="en-US" sz="3200">
              <a:cs typeface="Calibri"/>
            </a:endParaRPr>
          </a:p>
          <a:p>
            <a:pPr marL="914400" lvl="2" indent="0">
              <a:buNone/>
            </a:pPr>
            <a:endParaRPr lang="en-US" sz="3200">
              <a:cs typeface="Calibri"/>
            </a:endParaRPr>
          </a:p>
        </p:txBody>
      </p:sp>
    </p:spTree>
    <p:extLst>
      <p:ext uri="{BB962C8B-B14F-4D97-AF65-F5344CB8AC3E}">
        <p14:creationId xmlns:p14="http://schemas.microsoft.com/office/powerpoint/2010/main" val="17780862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4|14.8"/>
</p:tagLst>
</file>

<file path=ppt/tags/tag2.xml><?xml version="1.0" encoding="utf-8"?>
<p:tagLst xmlns:a="http://schemas.openxmlformats.org/drawingml/2006/main" xmlns:r="http://schemas.openxmlformats.org/officeDocument/2006/relationships" xmlns:p="http://schemas.openxmlformats.org/presentationml/2006/main">
  <p:tag name="TIMING" val="|100.2"/>
</p:tagLst>
</file>

<file path=ppt/theme/theme1.xml><?xml version="1.0" encoding="utf-8"?>
<a:theme xmlns:a="http://schemas.openxmlformats.org/drawingml/2006/main" name="JFCS">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FCS" id="{7117B3B2-CC86-490F-9716-73A078BB9130}" vid="{54189F5F-1BD0-432F-A41F-A553F606E0D3}"/>
    </a:ext>
  </a:extLst>
</a:theme>
</file>

<file path=ppt/theme/themeOverride1.xml><?xml version="1.0" encoding="utf-8"?>
<a:themeOverride xmlns:a="http://schemas.openxmlformats.org/drawingml/2006/main">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docProps/app.xml><?xml version="1.0" encoding="utf-8"?>
<Properties xmlns="http://schemas.openxmlformats.org/officeDocument/2006/extended-properties" xmlns:vt="http://schemas.openxmlformats.org/officeDocument/2006/docPropsVTypes">
  <TotalTime>0</TotalTime>
  <Words>826</Words>
  <Application>Microsoft Office PowerPoint</Application>
  <PresentationFormat>Widescreen</PresentationFormat>
  <Paragraphs>108</Paragraphs>
  <Slides>17</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Courier New,monospace</vt:lpstr>
      <vt:lpstr>Wingdings</vt:lpstr>
      <vt:lpstr>JFCS</vt:lpstr>
      <vt:lpstr>Jewish Family &amp; Children's Service of Greater Philadelphia</vt:lpstr>
      <vt:lpstr>People With Disabilities Program – Overview</vt:lpstr>
      <vt:lpstr>Core Pillars of Service</vt:lpstr>
      <vt:lpstr> Brodsky Center Activities </vt:lpstr>
      <vt:lpstr>Baking with a Mission </vt:lpstr>
      <vt:lpstr>Student Feedback Survey – Baking with a Mission</vt:lpstr>
      <vt:lpstr>Creative Writing</vt:lpstr>
      <vt:lpstr>Podcast Program</vt:lpstr>
      <vt:lpstr>Peer Support Group</vt:lpstr>
      <vt:lpstr>Advocacy Program</vt:lpstr>
      <vt:lpstr>In-JOY – Inclusive Jewish Occasions Year-round</vt:lpstr>
      <vt:lpstr>COVID – March 2020</vt:lpstr>
      <vt:lpstr>PowerPoint Presentation</vt:lpstr>
      <vt:lpstr>PowerPoint Presentation</vt:lpstr>
      <vt:lpstr>PowerPoint Presentation</vt:lpstr>
      <vt:lpstr>Lessons Learned and Thoughts on Best Practices</vt:lpstr>
      <vt:lpstr>B'Tzelem Elohim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 Ben Ari</dc:creator>
  <cp:lastModifiedBy>Or Ben Ari</cp:lastModifiedBy>
  <cp:revision>1</cp:revision>
  <dcterms:created xsi:type="dcterms:W3CDTF">2022-02-22T21:09:39Z</dcterms:created>
  <dcterms:modified xsi:type="dcterms:W3CDTF">2022-02-28T23:41:56Z</dcterms:modified>
</cp:coreProperties>
</file>